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2" r:id="rId4"/>
    <p:sldId id="263" r:id="rId5"/>
    <p:sldId id="264" r:id="rId6"/>
    <p:sldId id="265" r:id="rId7"/>
    <p:sldId id="267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D60853-5040-4C81-8C93-A5B6A7A1289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FB8DD-3B10-49CF-9B47-2879A1D917C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25A183-3BB8-460A-AE1C-361B34F9CBB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152153-E940-41A9-97F6-5F0E97446B5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4569A0-4521-4DA1-B1C1-3A4A4285CEA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3BE631-A280-46D9-8E7A-E7EC93B259E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279FAF-CD46-4914-8886-6E9CE2C3F95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1C79C9-6BDB-4025-8F5A-BBC577CD764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E05245-DDF4-4333-8DD9-BAB1AB76F6B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0F7C8B-BD4A-439D-A5E9-5071CDF2EE7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A2C67D-E288-4BB9-8D40-0994042DCBA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3742E09-1403-43AD-8816-D0AF1570CBC5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16013" y="3357563"/>
            <a:ext cx="6656387" cy="228123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uk-UA" sz="2800"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Україна характеризується різноманітним поєднанням природних умов і ландшафтів, які мають великі потенціальні можливості для широкого розвитку лікувального і оздоровчого відпочинку.</a:t>
            </a:r>
            <a:endParaRPr lang="ru-RU" sz="2800">
              <a:latin typeface="Comic Sans MS" pitchFamily="66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1258888" y="1052513"/>
            <a:ext cx="6626225" cy="1944687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4800" b="1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chemeClr val="folHlink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Comic Sans MS"/>
              </a:rPr>
              <a:t>Санаторії</a:t>
            </a:r>
            <a:r>
              <a:rPr lang="ru-RU" sz="48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chemeClr val="folHlink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Comic Sans MS"/>
              </a:rPr>
              <a:t> </a:t>
            </a:r>
            <a:r>
              <a:rPr lang="ru-RU" sz="4800" b="1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chemeClr val="folHlink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Comic Sans MS"/>
              </a:rPr>
              <a:t>України</a:t>
            </a:r>
            <a:endParaRPr lang="ru-RU" sz="48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Comic Sans MS"/>
            </a:endParaRPr>
          </a:p>
        </p:txBody>
      </p:sp>
      <p:pic>
        <p:nvPicPr>
          <p:cNvPr id="2055" name="Picture 7" descr="DD01160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40650" y="188913"/>
            <a:ext cx="1152525" cy="1108075"/>
          </a:xfrm>
          <a:prstGeom prst="rect">
            <a:avLst/>
          </a:prstGeom>
          <a:noFill/>
        </p:spPr>
      </p:pic>
      <p:pic>
        <p:nvPicPr>
          <p:cNvPr id="2058" name="Picture 10" descr="DD01166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5516563"/>
            <a:ext cx="1296988" cy="1103312"/>
          </a:xfrm>
          <a:prstGeom prst="rect">
            <a:avLst/>
          </a:prstGeom>
          <a:noFill/>
        </p:spPr>
      </p:pic>
      <p:sp>
        <p:nvSpPr>
          <p:cNvPr id="2063" name="AutoShape 1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16913" y="6381750"/>
            <a:ext cx="576262" cy="287338"/>
          </a:xfrm>
          <a:prstGeom prst="actionButtonForwardNex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64" name="AutoShape 16">
            <a:hlinkClick r:id="" action="ppaction://hlinkshowjump?jump=lastslide" highlightClick="1"/>
          </p:cNvPr>
          <p:cNvSpPr>
            <a:spLocks noChangeArrowheads="1"/>
          </p:cNvSpPr>
          <p:nvPr/>
        </p:nvSpPr>
        <p:spPr bwMode="auto">
          <a:xfrm>
            <a:off x="7740650" y="6308725"/>
            <a:ext cx="431800" cy="360363"/>
          </a:xfrm>
          <a:prstGeom prst="actionButtonEnd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WordArt 4"/>
          <p:cNvSpPr>
            <a:spLocks noChangeArrowheads="1" noChangeShapeType="1" noTextEdit="1"/>
          </p:cNvSpPr>
          <p:nvPr/>
        </p:nvSpPr>
        <p:spPr bwMode="auto">
          <a:xfrm>
            <a:off x="900113" y="260350"/>
            <a:ext cx="7272337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chemeClr val="folHlink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Буковель, оздоровчий СПА-курорт.</a:t>
            </a:r>
          </a:p>
        </p:txBody>
      </p:sp>
      <p:pic>
        <p:nvPicPr>
          <p:cNvPr id="4101" name="Picture 5" descr="4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052513"/>
            <a:ext cx="2381250" cy="1476375"/>
          </a:xfrm>
          <a:prstGeom prst="rect">
            <a:avLst/>
          </a:prstGeom>
          <a:noFill/>
        </p:spPr>
      </p:pic>
      <p:sp>
        <p:nvSpPr>
          <p:cNvPr id="4106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3244398" y="1201850"/>
            <a:ext cx="5400675" cy="2159000"/>
          </a:xfrm>
        </p:spPr>
        <p:txBody>
          <a:bodyPr/>
          <a:lstStyle/>
          <a:p>
            <a:pPr algn="ctr">
              <a:lnSpc>
                <a:spcPct val="150000"/>
              </a:lnSpc>
              <a:buFontTx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Буковель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"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лікує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оздоровлює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людей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проблемами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опорно-рухового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апарату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шлунково-кишкового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тракту та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сечовивідних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шляхів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4107" name="Picture 11" descr="4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284662">
            <a:off x="2051050" y="3860800"/>
            <a:ext cx="3671888" cy="2446338"/>
          </a:xfrm>
          <a:prstGeom prst="rect">
            <a:avLst/>
          </a:prstGeom>
          <a:noFill/>
        </p:spPr>
      </p:pic>
      <p:pic>
        <p:nvPicPr>
          <p:cNvPr id="4108" name="Picture 12" descr="42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749548">
            <a:off x="190960" y="2895133"/>
            <a:ext cx="2879725" cy="1917700"/>
          </a:xfrm>
          <a:prstGeom prst="rect">
            <a:avLst/>
          </a:prstGeom>
          <a:noFill/>
        </p:spPr>
      </p:pic>
      <p:pic>
        <p:nvPicPr>
          <p:cNvPr id="4109" name="Picture 13" descr="114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041241">
            <a:off x="5189423" y="3910417"/>
            <a:ext cx="3671888" cy="245586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0"/>
                            </p:stCondLst>
                            <p:childTnLst>
                              <p:par>
                                <p:cTn id="2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4000"/>
                            </p:stCondLst>
                            <p:childTnLst>
                              <p:par>
                                <p:cTn id="2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nimBg="1"/>
      <p:bldP spid="410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WordArt 4"/>
          <p:cNvSpPr>
            <a:spLocks noChangeArrowheads="1" noChangeShapeType="1" noTextEdit="1"/>
          </p:cNvSpPr>
          <p:nvPr/>
        </p:nvSpPr>
        <p:spPr bwMode="auto">
          <a:xfrm>
            <a:off x="1692275" y="260350"/>
            <a:ext cx="5616575" cy="1296988"/>
          </a:xfrm>
          <a:prstGeom prst="rect">
            <a:avLst/>
          </a:prstGeom>
        </p:spPr>
        <p:txBody>
          <a:bodyPr wrap="none" fromWordArt="1">
            <a:prstTxWarp prst="textChevron">
              <a:avLst>
                <a:gd name="adj" fmla="val 25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chemeClr val="folHlink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Comic Sans MS"/>
              </a:rPr>
              <a:t>Авангард</a:t>
            </a:r>
          </a:p>
        </p:txBody>
      </p:sp>
      <p:pic>
        <p:nvPicPr>
          <p:cNvPr id="11269" name="Picture 5" descr="8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412875"/>
            <a:ext cx="2381250" cy="1685925"/>
          </a:xfrm>
          <a:prstGeom prst="rect">
            <a:avLst/>
          </a:prstGeom>
          <a:noFill/>
        </p:spPr>
      </p:pic>
      <p:sp>
        <p:nvSpPr>
          <p:cNvPr id="11271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2627313" y="1412875"/>
            <a:ext cx="5976937" cy="2476500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Оздоровниця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курорті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Хмільник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проводить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оздоровчі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програми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допомогою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вугликисло-родонових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вод,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торфогрязей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та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мінеральної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води для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внутрішнього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вживання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типу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трускавецьких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вод,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високими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медчними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технологіями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ефективними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методами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традиційної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нетрадиційної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медецини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73" name="Picture 9" descr="80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632466">
            <a:off x="323850" y="4005263"/>
            <a:ext cx="3663950" cy="2454275"/>
          </a:xfrm>
          <a:prstGeom prst="rect">
            <a:avLst/>
          </a:prstGeom>
          <a:noFill/>
        </p:spPr>
      </p:pic>
      <p:pic>
        <p:nvPicPr>
          <p:cNvPr id="11277" name="Picture 13" descr="80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896573">
            <a:off x="5740400" y="4144963"/>
            <a:ext cx="3133725" cy="2209800"/>
          </a:xfrm>
          <a:prstGeom prst="rect">
            <a:avLst/>
          </a:prstGeom>
          <a:noFill/>
        </p:spPr>
      </p:pic>
      <p:pic>
        <p:nvPicPr>
          <p:cNvPr id="11275" name="Picture 11" descr="80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71775" y="3860800"/>
            <a:ext cx="3240088" cy="2295525"/>
          </a:xfrm>
          <a:prstGeom prst="rect">
            <a:avLst/>
          </a:prstGeom>
          <a:noFill/>
        </p:spPr>
      </p:pic>
      <p:sp>
        <p:nvSpPr>
          <p:cNvPr id="11278" name="AutoShape 1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23850" y="6381750"/>
            <a:ext cx="647700" cy="287338"/>
          </a:xfrm>
          <a:prstGeom prst="actionButtonBackPrevious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279" name="AutoShape 1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16913" y="6308725"/>
            <a:ext cx="647700" cy="288925"/>
          </a:xfrm>
          <a:prstGeom prst="actionButtonForwardNex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800"/>
                            </p:stCondLst>
                            <p:childTnLst>
                              <p:par>
                                <p:cTn id="1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nimBg="1"/>
      <p:bldP spid="11271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16238" y="1600200"/>
            <a:ext cx="5770562" cy="1757363"/>
          </a:xfrm>
        </p:spPr>
        <p:txBody>
          <a:bodyPr/>
          <a:lstStyle/>
          <a:p>
            <a:pPr algn="ctr">
              <a:lnSpc>
                <a:spcPct val="150000"/>
              </a:lnSpc>
              <a:buFontTx/>
              <a:buNone/>
            </a:pP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“Аркада”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знаходиться у місті Трускавець і спеціалізується на санаторно-курортному лікуванні захворювання органів травлення, урологічних захворюваннях.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6" name="WordArt 4"/>
          <p:cNvSpPr>
            <a:spLocks noChangeArrowheads="1" noChangeShapeType="1" noTextEdit="1"/>
          </p:cNvSpPr>
          <p:nvPr/>
        </p:nvSpPr>
        <p:spPr bwMode="auto">
          <a:xfrm>
            <a:off x="1692275" y="260350"/>
            <a:ext cx="5616575" cy="1296988"/>
          </a:xfrm>
          <a:prstGeom prst="rect">
            <a:avLst/>
          </a:prstGeom>
        </p:spPr>
        <p:txBody>
          <a:bodyPr wrap="none" fromWordArt="1">
            <a:prstTxWarp prst="textChevron">
              <a:avLst>
                <a:gd name="adj" fmla="val 25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chemeClr val="folHlink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Comic Sans MS"/>
              </a:rPr>
              <a:t>Аркада</a:t>
            </a:r>
          </a:p>
        </p:txBody>
      </p:sp>
      <p:pic>
        <p:nvPicPr>
          <p:cNvPr id="13317" name="Picture 5" descr="165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484313"/>
            <a:ext cx="2381250" cy="1790700"/>
          </a:xfrm>
          <a:prstGeom prst="rect">
            <a:avLst/>
          </a:prstGeom>
          <a:noFill/>
        </p:spPr>
      </p:pic>
      <p:pic>
        <p:nvPicPr>
          <p:cNvPr id="13321" name="Picture 9" descr="165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91911">
            <a:off x="5050130" y="3836108"/>
            <a:ext cx="3816350" cy="2543175"/>
          </a:xfrm>
          <a:prstGeom prst="rect">
            <a:avLst/>
          </a:prstGeom>
          <a:noFill/>
        </p:spPr>
      </p:pic>
      <p:pic>
        <p:nvPicPr>
          <p:cNvPr id="13323" name="Picture 11" descr="165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687439">
            <a:off x="250825" y="3716338"/>
            <a:ext cx="3738563" cy="2635250"/>
          </a:xfrm>
          <a:prstGeom prst="rect">
            <a:avLst/>
          </a:prstGeom>
          <a:noFill/>
        </p:spPr>
      </p:pic>
      <p:pic>
        <p:nvPicPr>
          <p:cNvPr id="13319" name="Picture 7" descr="166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71736" y="3929066"/>
            <a:ext cx="3738563" cy="223043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250"/>
                            </p:stCondLst>
                            <p:childTnLst>
                              <p:par>
                                <p:cTn id="1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  <p:bldP spid="133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Заголовок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00364" y="1428736"/>
            <a:ext cx="5543560" cy="1543048"/>
          </a:xfrm>
        </p:spPr>
        <p:txBody>
          <a:bodyPr/>
          <a:lstStyle/>
          <a:p>
            <a:pPr algn="ctr"/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Санаторій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Смерічка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знаходиться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в 25 км 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міста-курорту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Трускавець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розташований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в 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екологічно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чистій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зоні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Карпат 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спеціалізується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на 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лікуванні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мінеральними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водамиСхідниці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- а 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саме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джерел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№ 13, 2С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Нафтуся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0" name="WordArt 4"/>
          <p:cNvSpPr>
            <a:spLocks noChangeArrowheads="1" noChangeShapeType="1" noTextEdit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</p:spPr>
        <p:txBody>
          <a:bodyPr wrap="none" fromWordArt="1">
            <a:prstTxWarp prst="textChevron">
              <a:avLst>
                <a:gd name="adj" fmla="val 25000"/>
              </a:avLst>
            </a:prstTxWarp>
          </a:bodyPr>
          <a:lstStyle/>
          <a:p>
            <a:r>
              <a:rPr lang="ru-RU" sz="3600" b="1" kern="10" dirty="0" err="1">
                <a:ln w="9525" cmpd="sng">
                  <a:solidFill>
                    <a:srgbClr val="CC99FF"/>
                  </a:solidFill>
                  <a:prstDash val="solid"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chemeClr val="folHlink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Comic Sans MS"/>
              </a:rPr>
              <a:t>Смерічка</a:t>
            </a:r>
            <a:endParaRPr lang="ru-RU" sz="3600" b="1" kern="10" dirty="0">
              <a:ln w="9525" cmpd="sng">
                <a:solidFill>
                  <a:srgbClr val="CC99FF"/>
                </a:solidFill>
                <a:prstDash val="solid"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Comic Sans MS"/>
            </a:endParaRPr>
          </a:p>
        </p:txBody>
      </p:sp>
      <p:pic>
        <p:nvPicPr>
          <p:cNvPr id="14342" name="Picture 6" descr="98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68128">
            <a:off x="5989281" y="4298785"/>
            <a:ext cx="2892402" cy="2168994"/>
          </a:xfrm>
          <a:prstGeom prst="rect">
            <a:avLst/>
          </a:prstGeom>
          <a:noFill/>
        </p:spPr>
      </p:pic>
      <p:pic>
        <p:nvPicPr>
          <p:cNvPr id="14346" name="Picture 10" descr="165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084463">
            <a:off x="194674" y="4157975"/>
            <a:ext cx="3480154" cy="2453823"/>
          </a:xfrm>
          <a:prstGeom prst="rect">
            <a:avLst/>
          </a:prstGeom>
          <a:noFill/>
        </p:spPr>
      </p:pic>
      <p:pic>
        <p:nvPicPr>
          <p:cNvPr id="14344" name="Picture 8" descr="98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4143380"/>
            <a:ext cx="3522662" cy="2343150"/>
          </a:xfrm>
          <a:prstGeom prst="rect">
            <a:avLst/>
          </a:prstGeom>
          <a:noFill/>
        </p:spPr>
      </p:pic>
      <p:pic>
        <p:nvPicPr>
          <p:cNvPr id="14347" name="Picture 11" descr="88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1571612"/>
            <a:ext cx="2704506" cy="200026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55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  <p:bldP spid="1434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03575" y="1600200"/>
            <a:ext cx="5483225" cy="1900238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один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найкращих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err="1">
                <a:latin typeface="Times New Roman" pitchFamily="18" charset="0"/>
                <a:cs typeface="Times New Roman" pitchFamily="18" charset="0"/>
              </a:rPr>
              <a:t>санаторіїв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Моршинкурорту. У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санаторії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створено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спеціалізований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Печінковий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центр, де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працюють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кращі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лікарі-гепатологи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досвідчені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фахівці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галузі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лікування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захворювань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печінки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800" dirty="0"/>
              <a:t>  </a:t>
            </a:r>
          </a:p>
        </p:txBody>
      </p:sp>
      <p:sp>
        <p:nvSpPr>
          <p:cNvPr id="15364" name="WordArt 4"/>
          <p:cNvSpPr>
            <a:spLocks noChangeArrowheads="1" noChangeShapeType="1" noTextEdit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</p:spPr>
        <p:txBody>
          <a:bodyPr wrap="none" fromWordArt="1">
            <a:prstTxWarp prst="textChevron">
              <a:avLst>
                <a:gd name="adj" fmla="val 25000"/>
              </a:avLst>
            </a:prstTxWarp>
          </a:bodyPr>
          <a:lstStyle/>
          <a:p>
            <a:r>
              <a:rPr lang="ru-RU" sz="3600" b="1" kern="10">
                <a:ln w="9525" cmpd="sng">
                  <a:solidFill>
                    <a:srgbClr val="CC99FF"/>
                  </a:solidFill>
                  <a:prstDash val="solid"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chemeClr val="folHlink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Comic Sans MS"/>
              </a:rPr>
              <a:t>Моршинкурорт</a:t>
            </a:r>
          </a:p>
        </p:txBody>
      </p:sp>
      <p:pic>
        <p:nvPicPr>
          <p:cNvPr id="15368" name="Picture 8" descr="4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13" y="3716338"/>
            <a:ext cx="3779837" cy="2532062"/>
          </a:xfrm>
          <a:prstGeom prst="rect">
            <a:avLst/>
          </a:prstGeom>
          <a:noFill/>
        </p:spPr>
      </p:pic>
      <p:pic>
        <p:nvPicPr>
          <p:cNvPr id="15370" name="Picture 10" descr="39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611759">
            <a:off x="179388" y="4149725"/>
            <a:ext cx="3095625" cy="2239963"/>
          </a:xfrm>
          <a:prstGeom prst="rect">
            <a:avLst/>
          </a:prstGeom>
          <a:noFill/>
        </p:spPr>
      </p:pic>
      <p:pic>
        <p:nvPicPr>
          <p:cNvPr id="15371" name="Picture 11" descr="4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1484313"/>
            <a:ext cx="2592388" cy="1835150"/>
          </a:xfrm>
          <a:prstGeom prst="rect">
            <a:avLst/>
          </a:prstGeom>
          <a:noFill/>
        </p:spPr>
      </p:pic>
      <p:pic>
        <p:nvPicPr>
          <p:cNvPr id="15366" name="Picture 6" descr="40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106368">
            <a:off x="5724525" y="4221163"/>
            <a:ext cx="3097213" cy="207486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150"/>
                            </p:stCondLst>
                            <p:childTnLst>
                              <p:par>
                                <p:cTn id="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150"/>
                            </p:stCondLst>
                            <p:childTnLst>
                              <p:par>
                                <p:cTn id="1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  <p:bldP spid="1536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2843213" y="1341438"/>
            <a:ext cx="597535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Санаторій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ім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 М. Гоголя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знаходиться у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м.Миргород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Головний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лікувальний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фактор -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миргородська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слабомінералізована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хлоридно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натрієва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мінеральна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вода. </a:t>
            </a:r>
          </a:p>
        </p:txBody>
      </p:sp>
      <p:sp>
        <p:nvSpPr>
          <p:cNvPr id="10245" name="WordArt 5"/>
          <p:cNvSpPr>
            <a:spLocks noChangeArrowheads="1" noChangeShapeType="1" noTextEdit="1"/>
          </p:cNvSpPr>
          <p:nvPr/>
        </p:nvSpPr>
        <p:spPr bwMode="auto">
          <a:xfrm>
            <a:off x="1763713" y="333375"/>
            <a:ext cx="6192837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chemeClr val="folHlink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Comic Sans MS"/>
              </a:rPr>
              <a:t>Санаторій ім.Гоголя</a:t>
            </a:r>
          </a:p>
        </p:txBody>
      </p:sp>
      <p:pic>
        <p:nvPicPr>
          <p:cNvPr id="10246" name="Picture 6" descr="3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341438"/>
            <a:ext cx="2381250" cy="1628775"/>
          </a:xfrm>
          <a:prstGeom prst="rect">
            <a:avLst/>
          </a:prstGeom>
          <a:noFill/>
        </p:spPr>
      </p:pic>
      <p:pic>
        <p:nvPicPr>
          <p:cNvPr id="10247" name="Picture 7" descr="147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1006823">
            <a:off x="250825" y="3789363"/>
            <a:ext cx="3017838" cy="2263775"/>
          </a:xfrm>
          <a:prstGeom prst="rect">
            <a:avLst/>
          </a:prstGeom>
          <a:noFill/>
        </p:spPr>
      </p:pic>
      <p:pic>
        <p:nvPicPr>
          <p:cNvPr id="10249" name="Picture 9" descr="25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047975">
            <a:off x="5724525" y="3933825"/>
            <a:ext cx="3168650" cy="2111375"/>
          </a:xfrm>
          <a:prstGeom prst="rect">
            <a:avLst/>
          </a:prstGeom>
          <a:noFill/>
        </p:spPr>
      </p:pic>
      <p:pic>
        <p:nvPicPr>
          <p:cNvPr id="10248" name="Picture 8" descr="25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16238" y="3429000"/>
            <a:ext cx="3313112" cy="220662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157</Words>
  <Application>Microsoft Office PowerPoint</Application>
  <PresentationFormat>Экран (4:3)</PresentationFormat>
  <Paragraphs>15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MoBIL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8</cp:revision>
  <dcterms:created xsi:type="dcterms:W3CDTF">2011-11-28T18:15:14Z</dcterms:created>
  <dcterms:modified xsi:type="dcterms:W3CDTF">2016-02-17T01:07:24Z</dcterms:modified>
</cp:coreProperties>
</file>