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65" r:id="rId4"/>
    <p:sldId id="259" r:id="rId5"/>
    <p:sldId id="260" r:id="rId6"/>
    <p:sldId id="267" r:id="rId7"/>
    <p:sldId id="266" r:id="rId8"/>
    <p:sldId id="268" r:id="rId9"/>
    <p:sldId id="270" r:id="rId10"/>
    <p:sldId id="269" r:id="rId11"/>
    <p:sldId id="271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44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403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81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088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99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194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242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404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920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5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75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D732D-1A23-4E17-A23E-E84B87DC5DDA}" type="datetimeFigureOut">
              <a:rPr lang="ru-RU" smtClean="0"/>
              <a:t>04.01.2017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138C0-E8BE-4765-90C4-900B4E438E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74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8229600" cy="1108720"/>
          </a:xfrm>
        </p:spPr>
        <p:txBody>
          <a:bodyPr/>
          <a:lstStyle/>
          <a:p>
            <a:r>
              <a:rPr lang="uk-UA" b="1" i="1" dirty="0" smtClean="0">
                <a:solidFill>
                  <a:schemeClr val="accent5">
                    <a:lumMod val="50000"/>
                  </a:schemeClr>
                </a:solidFill>
              </a:rPr>
              <a:t>«Україна на карті світу. Карта </a:t>
            </a:r>
            <a:r>
              <a:rPr lang="uk-UA" b="1" i="1" dirty="0" smtClean="0">
                <a:solidFill>
                  <a:schemeClr val="accent5">
                    <a:lumMod val="50000"/>
                  </a:schemeClr>
                </a:solidFill>
              </a:rPr>
              <a:t>України» </a:t>
            </a:r>
            <a:endParaRPr lang="ru-RU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218" name="Picture 2" descr="C:\Documents and Settings\NadiyaPC\Рабочий стол\україна світ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80"/>
            <a:ext cx="4536504" cy="392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j0101856"/>
          <p:cNvPicPr preferRelativeResize="0">
            <a:picLocks noChangeArrowheads="1" noChangeShapeType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58381"/>
            <a:ext cx="25146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303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Озеро Синевір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NadiyaPC\Рабочий стол\синеві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1268760"/>
            <a:ext cx="863600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965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Лісостеп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NadiyaPC\Рабочий стол\макове пол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84976" cy="547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359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Природні зони України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3429000"/>
            <a:ext cx="3754760" cy="2697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NadiyaPC\Рабочий стол\Хижняк\природні зони украї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3"/>
            <a:ext cx="8640960" cy="541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003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435280" cy="68262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Карта-вишиванка </a:t>
            </a:r>
            <a:endParaRPr lang="ru-RU" dirty="0"/>
          </a:p>
        </p:txBody>
      </p:sp>
      <p:pic>
        <p:nvPicPr>
          <p:cNvPr id="3074" name="Picture 2" descr="C:\Documents and Settings\NadiyaPC\Рабочий стол\Хижняк\вишив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465640" cy="512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79512" y="3933056"/>
            <a:ext cx="3240360" cy="21602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Тут шумлять степи безкраї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Наче вміють говорити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Тут ясніше сонце сяє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Тут солодше пахнуть квіти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Тут живе народ трудящий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Веселий, завзятий </a:t>
            </a:r>
          </a:p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Природою, культурою, душею багатий  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22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2" y="4293096"/>
            <a:ext cx="3106688" cy="18330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NadiyaPC\Рабочий стол\Хижняк\Україна 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5" y="260648"/>
            <a:ext cx="9068627" cy="633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352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NadiyaPC\Рабочий стол\глобу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3959"/>
            <a:ext cx="3611065" cy="361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NadiyaPC\Рабочий стол\Хижняк\півкулі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5945415" cy="4000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0698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566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Україна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4077072"/>
            <a:ext cx="4042792" cy="20490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NadiyaPC\Рабочий стол\Хижняк\карта україни англійською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0304"/>
            <a:ext cx="8208912" cy="579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7827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NadiyaPC\Рабочий стол\Хижняк\киї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551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Гірський масив Карпат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NadiyaPC\Рабочий стол\Хижняк\карпа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6456"/>
            <a:ext cx="8368912" cy="501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375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Степ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NadiyaPC\Рабочий стол\Хижняк\степ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93" y="965200"/>
            <a:ext cx="8652095" cy="5557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384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Гірська річка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NadiyaPC\Рабочий стол\гірська річ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56895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3333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52</Words>
  <Application>Microsoft Office PowerPoint</Application>
  <PresentationFormat>Экран (4:3)</PresentationFormat>
  <Paragraphs>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</vt:lpstr>
      <vt:lpstr>Карта-вишиванка </vt:lpstr>
      <vt:lpstr>Презентация PowerPoint</vt:lpstr>
      <vt:lpstr>Презентация PowerPoint</vt:lpstr>
      <vt:lpstr>Україна </vt:lpstr>
      <vt:lpstr>Презентация PowerPoint</vt:lpstr>
      <vt:lpstr>Гірський масив Карпат </vt:lpstr>
      <vt:lpstr>Степ </vt:lpstr>
      <vt:lpstr>Гірська річка </vt:lpstr>
      <vt:lpstr>Озеро Синевір </vt:lpstr>
      <vt:lpstr>Лісостеп </vt:lpstr>
      <vt:lpstr>Природні зони України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Надія Іванівна</dc:creator>
  <cp:lastModifiedBy>Надія Іванівна</cp:lastModifiedBy>
  <cp:revision>17</cp:revision>
  <dcterms:created xsi:type="dcterms:W3CDTF">2016-12-28T09:25:20Z</dcterms:created>
  <dcterms:modified xsi:type="dcterms:W3CDTF">2017-01-04T10:22:10Z</dcterms:modified>
</cp:coreProperties>
</file>