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sldIdLst>
    <p:sldId id="257" r:id="rId2"/>
    <p:sldId id="259" r:id="rId3"/>
    <p:sldId id="258" r:id="rId4"/>
    <p:sldId id="261" r:id="rId5"/>
    <p:sldId id="278" r:id="rId6"/>
    <p:sldId id="279" r:id="rId7"/>
    <p:sldId id="262" r:id="rId8"/>
    <p:sldId id="266" r:id="rId9"/>
    <p:sldId id="270" r:id="rId10"/>
    <p:sldId id="272" r:id="rId11"/>
    <p:sldId id="263" r:id="rId12"/>
    <p:sldId id="264" r:id="rId13"/>
    <p:sldId id="265" r:id="rId14"/>
    <p:sldId id="267" r:id="rId15"/>
    <p:sldId id="269" r:id="rId16"/>
    <p:sldId id="274" r:id="rId17"/>
    <p:sldId id="280" r:id="rId18"/>
    <p:sldId id="276" r:id="rId1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5652" autoAdjust="0"/>
  </p:normalViewPr>
  <p:slideViewPr>
    <p:cSldViewPr snapToGrid="0">
      <p:cViewPr>
        <p:scale>
          <a:sx n="90" d="100"/>
          <a:sy n="90" d="100"/>
        </p:scale>
        <p:origin x="-540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CDE50D-FB0A-4700-8F20-9381571EABBB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1DDBCD-B316-4610-A42D-71C4D27D87F4}">
      <dgm:prSet phldrT="[Текст]" custT="1"/>
      <dgm:spPr/>
      <dgm:t>
        <a:bodyPr/>
        <a:lstStyle/>
        <a:p>
          <a:r>
            <a:rPr lang="ru-RU" sz="3500" b="1" dirty="0" err="1">
              <a:latin typeface="Times New Roman" pitchFamily="18" charset="0"/>
              <a:cs typeface="Times New Roman" pitchFamily="18" charset="0"/>
            </a:rPr>
            <a:t>Інтерактивні</a:t>
          </a:r>
          <a:r>
            <a:rPr lang="ru-RU" sz="35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500" b="1" dirty="0" err="1">
              <a:latin typeface="Times New Roman" pitchFamily="18" charset="0"/>
              <a:cs typeface="Times New Roman" pitchFamily="18" charset="0"/>
            </a:rPr>
            <a:t>технології</a:t>
          </a:r>
          <a:endParaRPr lang="ru-RU" sz="3500" b="1" dirty="0">
            <a:latin typeface="Times New Roman" pitchFamily="18" charset="0"/>
            <a:cs typeface="Times New Roman" pitchFamily="18" charset="0"/>
          </a:endParaRPr>
        </a:p>
      </dgm:t>
    </dgm:pt>
    <dgm:pt modelId="{CFCDE48C-D237-4CF5-97C8-75F27E037C08}" type="parTrans" cxnId="{A52F8D3E-30FA-4377-B808-17374AE8FD02}">
      <dgm:prSet/>
      <dgm:spPr/>
      <dgm:t>
        <a:bodyPr/>
        <a:lstStyle/>
        <a:p>
          <a:endParaRPr lang="ru-RU"/>
        </a:p>
      </dgm:t>
    </dgm:pt>
    <dgm:pt modelId="{D1F19180-2453-4726-9B45-A5E832CC2A94}" type="sibTrans" cxnId="{A52F8D3E-30FA-4377-B808-17374AE8FD02}">
      <dgm:prSet/>
      <dgm:spPr/>
      <dgm:t>
        <a:bodyPr/>
        <a:lstStyle/>
        <a:p>
          <a:endParaRPr lang="ru-RU"/>
        </a:p>
      </dgm:t>
    </dgm:pt>
    <dgm:pt modelId="{6C8D9056-CDA3-4B71-80CD-D99A48AF3A94}">
      <dgm:prSet phldrT="[Текст]" custT="1"/>
      <dgm:spPr/>
      <dgm:t>
        <a:bodyPr/>
        <a:lstStyle/>
        <a:p>
          <a:r>
            <a:rPr lang="uk-UA" sz="2300" b="1" dirty="0" smtClean="0">
              <a:latin typeface="Times New Roman" pitchFamily="18" charset="0"/>
              <a:cs typeface="Times New Roman" pitchFamily="18" charset="0"/>
            </a:rPr>
            <a:t>Буде почута думка кожної дитини</a:t>
          </a:r>
          <a:endParaRPr lang="ru-RU" sz="2300" b="1" dirty="0">
            <a:latin typeface="Times New Roman" pitchFamily="18" charset="0"/>
            <a:cs typeface="Times New Roman" pitchFamily="18" charset="0"/>
          </a:endParaRPr>
        </a:p>
      </dgm:t>
    </dgm:pt>
    <dgm:pt modelId="{490336A6-F981-4C9E-9035-6AE1EF2488FD}" type="parTrans" cxnId="{5D6B559F-6E26-4905-A011-C615FA74242F}">
      <dgm:prSet/>
      <dgm:spPr>
        <a:solidFill>
          <a:schemeClr val="accent6"/>
        </a:solidFill>
      </dgm:spPr>
      <dgm:t>
        <a:bodyPr/>
        <a:lstStyle/>
        <a:p>
          <a:endParaRPr lang="ru-RU"/>
        </a:p>
      </dgm:t>
    </dgm:pt>
    <dgm:pt modelId="{C193CB65-EAC2-4C49-BD45-B513ECCAC611}" type="sibTrans" cxnId="{5D6B559F-6E26-4905-A011-C615FA74242F}">
      <dgm:prSet/>
      <dgm:spPr/>
      <dgm:t>
        <a:bodyPr/>
        <a:lstStyle/>
        <a:p>
          <a:endParaRPr lang="ru-RU"/>
        </a:p>
      </dgm:t>
    </dgm:pt>
    <dgm:pt modelId="{76AE1A09-B82C-4A98-AFC3-CE5DE08C19E7}">
      <dgm:prSet phldrT="[Текст]" custT="1"/>
      <dgm:spPr/>
      <dgm:t>
        <a:bodyPr/>
        <a:lstStyle/>
        <a:p>
          <a:r>
            <a:rPr lang="uk-UA" sz="2300" b="1" dirty="0" smtClean="0">
              <a:latin typeface="Times New Roman" pitchFamily="18" charset="0"/>
              <a:cs typeface="Times New Roman" pitchFamily="18" charset="0"/>
            </a:rPr>
            <a:t>Розвиток </a:t>
          </a:r>
          <a:r>
            <a:rPr lang="uk-UA" sz="2300" b="1" dirty="0" err="1" smtClean="0">
              <a:latin typeface="Times New Roman" pitchFamily="18" charset="0"/>
              <a:cs typeface="Times New Roman" pitchFamily="18" charset="0"/>
            </a:rPr>
            <a:t>креативностітолерантнос-ті</a:t>
          </a:r>
          <a:r>
            <a:rPr lang="uk-UA" sz="2300" b="1" dirty="0" smtClean="0">
              <a:latin typeface="Times New Roman" pitchFamily="18" charset="0"/>
              <a:cs typeface="Times New Roman" pitchFamily="18" charset="0"/>
            </a:rPr>
            <a:t> творчості</a:t>
          </a:r>
          <a:endParaRPr lang="ru-RU" sz="2300" b="1" dirty="0">
            <a:latin typeface="Times New Roman" pitchFamily="18" charset="0"/>
            <a:cs typeface="Times New Roman" pitchFamily="18" charset="0"/>
          </a:endParaRPr>
        </a:p>
      </dgm:t>
    </dgm:pt>
    <dgm:pt modelId="{07360CCE-B719-4921-AF96-762533BBAC59}" type="parTrans" cxnId="{935EC8B6-F595-4538-A6E1-7A2929C45208}">
      <dgm:prSet/>
      <dgm:spPr>
        <a:solidFill>
          <a:schemeClr val="accent6"/>
        </a:solidFill>
      </dgm:spPr>
      <dgm:t>
        <a:bodyPr/>
        <a:lstStyle/>
        <a:p>
          <a:endParaRPr lang="ru-RU"/>
        </a:p>
      </dgm:t>
    </dgm:pt>
    <dgm:pt modelId="{4C67EA54-05B3-48C5-A1E5-E08848E80BCA}" type="sibTrans" cxnId="{935EC8B6-F595-4538-A6E1-7A2929C45208}">
      <dgm:prSet/>
      <dgm:spPr/>
      <dgm:t>
        <a:bodyPr/>
        <a:lstStyle/>
        <a:p>
          <a:endParaRPr lang="ru-RU"/>
        </a:p>
      </dgm:t>
    </dgm:pt>
    <dgm:pt modelId="{C83E0307-9869-4C31-8DC5-7A6058E99855}">
      <dgm:prSet phldrT="[Текст]" custT="1"/>
      <dgm:spPr/>
      <dgm:t>
        <a:bodyPr/>
        <a:lstStyle/>
        <a:p>
          <a:r>
            <a:rPr lang="uk-UA" sz="2300" b="0" dirty="0" smtClean="0">
              <a:latin typeface="Times New Roman" pitchFamily="18" charset="0"/>
              <a:cs typeface="Times New Roman" pitchFamily="18" charset="0"/>
            </a:rPr>
            <a:t>Аргументація </a:t>
          </a:r>
          <a:r>
            <a:rPr lang="uk-UA" sz="2300" b="1" dirty="0" smtClean="0">
              <a:latin typeface="Times New Roman" pitchFamily="18" charset="0"/>
              <a:cs typeface="Times New Roman" pitchFamily="18" charset="0"/>
            </a:rPr>
            <a:t>своєї точки зору</a:t>
          </a:r>
          <a:endParaRPr lang="ru-RU" sz="2300" b="1" dirty="0">
            <a:latin typeface="Times New Roman" pitchFamily="18" charset="0"/>
            <a:cs typeface="Times New Roman" pitchFamily="18" charset="0"/>
          </a:endParaRPr>
        </a:p>
      </dgm:t>
    </dgm:pt>
    <dgm:pt modelId="{16084456-92C1-4E0A-8076-AA283ED671E7}" type="parTrans" cxnId="{AE92842D-51DE-4934-BD25-30849C5B701D}">
      <dgm:prSet/>
      <dgm:spPr>
        <a:solidFill>
          <a:schemeClr val="accent6"/>
        </a:solidFill>
      </dgm:spPr>
      <dgm:t>
        <a:bodyPr/>
        <a:lstStyle/>
        <a:p>
          <a:endParaRPr lang="ru-RU"/>
        </a:p>
      </dgm:t>
    </dgm:pt>
    <dgm:pt modelId="{681B5A63-9C04-4E1B-94FB-2CDE6F9DA6CB}" type="sibTrans" cxnId="{AE92842D-51DE-4934-BD25-30849C5B701D}">
      <dgm:prSet/>
      <dgm:spPr/>
      <dgm:t>
        <a:bodyPr/>
        <a:lstStyle/>
        <a:p>
          <a:endParaRPr lang="ru-RU"/>
        </a:p>
      </dgm:t>
    </dgm:pt>
    <dgm:pt modelId="{4FCF237B-EFA4-46C5-8D8A-8D06065BDAFA}">
      <dgm:prSet phldrT="[Текст]" custT="1"/>
      <dgm:spPr/>
      <dgm:t>
        <a:bodyPr/>
        <a:lstStyle/>
        <a:p>
          <a:r>
            <a:rPr lang="ru-RU" sz="2300" b="1" dirty="0" err="1">
              <a:latin typeface="Times New Roman" pitchFamily="18" charset="0"/>
              <a:cs typeface="Times New Roman" pitchFamily="18" charset="0"/>
            </a:rPr>
            <a:t>Учні</a:t>
          </a:r>
          <a:r>
            <a:rPr lang="ru-RU" sz="23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dirty="0" err="1">
              <a:latin typeface="Times New Roman" pitchFamily="18" charset="0"/>
              <a:cs typeface="Times New Roman" pitchFamily="18" charset="0"/>
            </a:rPr>
            <a:t>вчаться</a:t>
          </a:r>
          <a:r>
            <a:rPr lang="ru-RU" sz="23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300" b="1" dirty="0" err="1">
              <a:latin typeface="Times New Roman" pitchFamily="18" charset="0"/>
              <a:cs typeface="Times New Roman" pitchFamily="18" charset="0"/>
            </a:rPr>
            <a:t>працювати</a:t>
          </a:r>
          <a:r>
            <a:rPr lang="ru-RU" sz="2300" b="1" dirty="0">
              <a:latin typeface="Times New Roman" pitchFamily="18" charset="0"/>
              <a:cs typeface="Times New Roman" pitchFamily="18" charset="0"/>
            </a:rPr>
            <a:t> в </a:t>
          </a:r>
          <a:r>
            <a:rPr lang="ru-RU" sz="2300" b="1" dirty="0" err="1">
              <a:latin typeface="Times New Roman" pitchFamily="18" charset="0"/>
              <a:cs typeface="Times New Roman" pitchFamily="18" charset="0"/>
            </a:rPr>
            <a:t>групі</a:t>
          </a:r>
          <a:endParaRPr lang="ru-RU" sz="2300" b="1" dirty="0">
            <a:latin typeface="Times New Roman" pitchFamily="18" charset="0"/>
            <a:cs typeface="Times New Roman" pitchFamily="18" charset="0"/>
          </a:endParaRPr>
        </a:p>
      </dgm:t>
    </dgm:pt>
    <dgm:pt modelId="{5F70BCCF-39DD-46FB-85CB-5FEEEA8A79C5}" type="parTrans" cxnId="{6F7B238E-9EA4-443F-A37C-1A28824B4620}">
      <dgm:prSet/>
      <dgm:spPr>
        <a:solidFill>
          <a:schemeClr val="accent6"/>
        </a:solidFill>
      </dgm:spPr>
      <dgm:t>
        <a:bodyPr/>
        <a:lstStyle/>
        <a:p>
          <a:endParaRPr lang="ru-RU"/>
        </a:p>
      </dgm:t>
    </dgm:pt>
    <dgm:pt modelId="{A1517976-D926-4AD6-BA50-FE55638BD524}" type="sibTrans" cxnId="{6F7B238E-9EA4-443F-A37C-1A28824B4620}">
      <dgm:prSet/>
      <dgm:spPr/>
      <dgm:t>
        <a:bodyPr/>
        <a:lstStyle/>
        <a:p>
          <a:endParaRPr lang="ru-RU"/>
        </a:p>
      </dgm:t>
    </dgm:pt>
    <dgm:pt modelId="{6C0D36F9-5C94-4742-B137-17C899BE5708}">
      <dgm:prSet custT="1"/>
      <dgm:spPr/>
      <dgm:t>
        <a:bodyPr/>
        <a:lstStyle/>
        <a:p>
          <a:r>
            <a:rPr lang="uk-UA" sz="2300" b="1" dirty="0" smtClean="0">
              <a:latin typeface="Times New Roman" pitchFamily="18" charset="0"/>
              <a:cs typeface="Times New Roman" pitchFamily="18" charset="0"/>
            </a:rPr>
            <a:t>Економія часу на вивчення нового матеріалу</a:t>
          </a:r>
          <a:endParaRPr lang="ru-RU" sz="2300" b="1" dirty="0">
            <a:latin typeface="Times New Roman" pitchFamily="18" charset="0"/>
            <a:cs typeface="Times New Roman" pitchFamily="18" charset="0"/>
          </a:endParaRPr>
        </a:p>
      </dgm:t>
    </dgm:pt>
    <dgm:pt modelId="{2F380550-CC3C-4C74-8295-BAF8070C303A}" type="parTrans" cxnId="{10086D19-79A3-4A00-B311-BF4802E2DC00}">
      <dgm:prSet/>
      <dgm:spPr>
        <a:solidFill>
          <a:schemeClr val="accent6"/>
        </a:solidFill>
      </dgm:spPr>
      <dgm:t>
        <a:bodyPr/>
        <a:lstStyle/>
        <a:p>
          <a:endParaRPr lang="ru-RU"/>
        </a:p>
      </dgm:t>
    </dgm:pt>
    <dgm:pt modelId="{BF3A45B6-C279-4919-96BF-FC3D6036E751}" type="sibTrans" cxnId="{10086D19-79A3-4A00-B311-BF4802E2DC00}">
      <dgm:prSet/>
      <dgm:spPr/>
      <dgm:t>
        <a:bodyPr/>
        <a:lstStyle/>
        <a:p>
          <a:endParaRPr lang="ru-RU"/>
        </a:p>
      </dgm:t>
    </dgm:pt>
    <dgm:pt modelId="{B026F111-8380-4C53-9172-0391A766078C}">
      <dgm:prSet custT="1"/>
      <dgm:spPr/>
      <dgm:t>
        <a:bodyPr/>
        <a:lstStyle/>
        <a:p>
          <a:r>
            <a:rPr lang="uk-UA" sz="2300" b="1" dirty="0" smtClean="0">
              <a:latin typeface="Times New Roman" pitchFamily="18" charset="0"/>
              <a:cs typeface="Times New Roman" pitchFamily="18" charset="0"/>
            </a:rPr>
            <a:t>Створення </a:t>
          </a:r>
          <a:r>
            <a:rPr lang="uk-UA" sz="2300" b="1" dirty="0" err="1" smtClean="0">
              <a:latin typeface="Times New Roman" pitchFamily="18" charset="0"/>
              <a:cs typeface="Times New Roman" pitchFamily="18" charset="0"/>
            </a:rPr>
            <a:t>“ситуації</a:t>
          </a:r>
          <a:r>
            <a:rPr lang="uk-UA" sz="23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2300" b="1" dirty="0" err="1" smtClean="0">
              <a:latin typeface="Times New Roman" pitchFamily="18" charset="0"/>
              <a:cs typeface="Times New Roman" pitchFamily="18" charset="0"/>
            </a:rPr>
            <a:t>успіху”</a:t>
          </a:r>
          <a:endParaRPr lang="ru-RU" sz="2300" b="1" dirty="0">
            <a:latin typeface="Times New Roman" pitchFamily="18" charset="0"/>
            <a:cs typeface="Times New Roman" pitchFamily="18" charset="0"/>
          </a:endParaRPr>
        </a:p>
      </dgm:t>
    </dgm:pt>
    <dgm:pt modelId="{FBB9E829-935F-48EE-B4AA-C852C6356E3D}" type="parTrans" cxnId="{6C036F1B-FB6D-4354-97DC-42269A2D0798}">
      <dgm:prSet/>
      <dgm:spPr>
        <a:solidFill>
          <a:schemeClr val="accent6"/>
        </a:solidFill>
      </dgm:spPr>
      <dgm:t>
        <a:bodyPr/>
        <a:lstStyle/>
        <a:p>
          <a:endParaRPr lang="ru-RU"/>
        </a:p>
      </dgm:t>
    </dgm:pt>
    <dgm:pt modelId="{9252FE4F-7677-465E-9DC7-8F51D6A25B8E}" type="sibTrans" cxnId="{6C036F1B-FB6D-4354-97DC-42269A2D0798}">
      <dgm:prSet/>
      <dgm:spPr/>
      <dgm:t>
        <a:bodyPr/>
        <a:lstStyle/>
        <a:p>
          <a:endParaRPr lang="ru-RU"/>
        </a:p>
      </dgm:t>
    </dgm:pt>
    <dgm:pt modelId="{8C3AA3A0-41FC-4F14-B04B-690F9B4E53FD}">
      <dgm:prSet custT="1"/>
      <dgm:spPr/>
      <dgm:t>
        <a:bodyPr/>
        <a:lstStyle/>
        <a:p>
          <a:r>
            <a:rPr lang="uk-UA" sz="2300" b="1" dirty="0" smtClean="0">
              <a:latin typeface="Times New Roman" pitchFamily="18" charset="0"/>
              <a:cs typeface="Times New Roman" pitchFamily="18" charset="0"/>
            </a:rPr>
            <a:t>Вміння чути думки інших</a:t>
          </a:r>
          <a:endParaRPr lang="ru-RU" sz="2300" b="1" dirty="0">
            <a:latin typeface="Times New Roman" pitchFamily="18" charset="0"/>
            <a:cs typeface="Times New Roman" pitchFamily="18" charset="0"/>
          </a:endParaRPr>
        </a:p>
      </dgm:t>
    </dgm:pt>
    <dgm:pt modelId="{D2C5467E-1A9C-4478-B8FC-159A679CE812}" type="parTrans" cxnId="{923A7993-9117-4406-B14E-50C689E3A757}">
      <dgm:prSet/>
      <dgm:spPr>
        <a:solidFill>
          <a:schemeClr val="accent6"/>
        </a:solidFill>
      </dgm:spPr>
      <dgm:t>
        <a:bodyPr/>
        <a:lstStyle/>
        <a:p>
          <a:endParaRPr lang="ru-RU"/>
        </a:p>
      </dgm:t>
    </dgm:pt>
    <dgm:pt modelId="{CA0D5FBC-370C-4E89-92DA-CABB21BFCBE6}" type="sibTrans" cxnId="{923A7993-9117-4406-B14E-50C689E3A757}">
      <dgm:prSet/>
      <dgm:spPr/>
      <dgm:t>
        <a:bodyPr/>
        <a:lstStyle/>
        <a:p>
          <a:endParaRPr lang="ru-RU"/>
        </a:p>
      </dgm:t>
    </dgm:pt>
    <dgm:pt modelId="{66FB80F9-2EBD-43BA-9FB5-1E13DCE0F335}">
      <dgm:prSet custT="1"/>
      <dgm:spPr/>
      <dgm:t>
        <a:bodyPr/>
        <a:lstStyle/>
        <a:p>
          <a:r>
            <a:rPr lang="uk-UA" sz="2300" b="1" dirty="0" smtClean="0">
              <a:latin typeface="Times New Roman" pitchFamily="18" charset="0"/>
              <a:cs typeface="Times New Roman" pitchFamily="18" charset="0"/>
            </a:rPr>
            <a:t>Задіяні всі учні класу</a:t>
          </a:r>
          <a:endParaRPr lang="ru-RU" sz="2300" b="1" dirty="0">
            <a:latin typeface="Times New Roman" pitchFamily="18" charset="0"/>
            <a:cs typeface="Times New Roman" pitchFamily="18" charset="0"/>
          </a:endParaRPr>
        </a:p>
      </dgm:t>
    </dgm:pt>
    <dgm:pt modelId="{878FA370-4EB7-4E4C-93B1-0A38DCDB4EE0}" type="parTrans" cxnId="{7382A3C1-F84E-4F8B-8725-FB5D48F0FA51}">
      <dgm:prSet/>
      <dgm:spPr>
        <a:solidFill>
          <a:schemeClr val="accent6"/>
        </a:solidFill>
      </dgm:spPr>
      <dgm:t>
        <a:bodyPr/>
        <a:lstStyle/>
        <a:p>
          <a:endParaRPr lang="ru-RU"/>
        </a:p>
      </dgm:t>
    </dgm:pt>
    <dgm:pt modelId="{EBE1FE28-7E83-4A48-93E2-BF1A39F3CC03}" type="sibTrans" cxnId="{7382A3C1-F84E-4F8B-8725-FB5D48F0FA51}">
      <dgm:prSet/>
      <dgm:spPr/>
      <dgm:t>
        <a:bodyPr/>
        <a:lstStyle/>
        <a:p>
          <a:endParaRPr lang="ru-RU"/>
        </a:p>
      </dgm:t>
    </dgm:pt>
    <dgm:pt modelId="{B86BAEC9-1429-4BFF-A49F-5D6DBBADE805}" type="pres">
      <dgm:prSet presAssocID="{D8CDE50D-FB0A-4700-8F20-9381571EABB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1B37E2C-FDF7-4E39-9598-530365A088DD}" type="pres">
      <dgm:prSet presAssocID="{831DDBCD-B316-4610-A42D-71C4D27D87F4}" presName="centerShape" presStyleLbl="node0" presStyleIdx="0" presStyleCnt="1" custScaleX="247338" custScaleY="170759" custLinFactNeighborX="-5982" custLinFactNeighborY="-654"/>
      <dgm:spPr/>
      <dgm:t>
        <a:bodyPr/>
        <a:lstStyle/>
        <a:p>
          <a:endParaRPr lang="ru-RU"/>
        </a:p>
      </dgm:t>
    </dgm:pt>
    <dgm:pt modelId="{D5194ACC-BEAA-43F9-BCF3-F15E3B39CD60}" type="pres">
      <dgm:prSet presAssocID="{490336A6-F981-4C9E-9035-6AE1EF2488FD}" presName="parTrans" presStyleLbl="sibTrans2D1" presStyleIdx="0" presStyleCnt="8" custScaleX="174999"/>
      <dgm:spPr/>
      <dgm:t>
        <a:bodyPr/>
        <a:lstStyle/>
        <a:p>
          <a:endParaRPr lang="ru-RU"/>
        </a:p>
      </dgm:t>
    </dgm:pt>
    <dgm:pt modelId="{B1A15C16-5F0E-4B85-B982-D66BCA4C875B}" type="pres">
      <dgm:prSet presAssocID="{490336A6-F981-4C9E-9035-6AE1EF2488FD}" presName="connectorText" presStyleLbl="sibTrans2D1" presStyleIdx="0" presStyleCnt="8"/>
      <dgm:spPr/>
      <dgm:t>
        <a:bodyPr/>
        <a:lstStyle/>
        <a:p>
          <a:endParaRPr lang="ru-RU"/>
        </a:p>
      </dgm:t>
    </dgm:pt>
    <dgm:pt modelId="{AFF61779-3E11-46D1-9C58-3BA1FAB09076}" type="pres">
      <dgm:prSet presAssocID="{6C8D9056-CDA3-4B71-80CD-D99A48AF3A94}" presName="node" presStyleLbl="node1" presStyleIdx="0" presStyleCnt="8" custScaleX="163992" custScaleY="115467" custRadScaleRad="98994" custRadScaleInc="-643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6A12CA-1BAC-446A-81D8-1DAE31457FC1}" type="pres">
      <dgm:prSet presAssocID="{07360CCE-B719-4921-AF96-762533BBAC59}" presName="parTrans" presStyleLbl="sibTrans2D1" presStyleIdx="1" presStyleCnt="8" custAng="21024887" custScaleX="78685"/>
      <dgm:spPr/>
      <dgm:t>
        <a:bodyPr/>
        <a:lstStyle/>
        <a:p>
          <a:endParaRPr lang="ru-RU"/>
        </a:p>
      </dgm:t>
    </dgm:pt>
    <dgm:pt modelId="{07F2066C-F067-430F-A3FE-0AC662F55749}" type="pres">
      <dgm:prSet presAssocID="{07360CCE-B719-4921-AF96-762533BBAC59}" presName="connectorText" presStyleLbl="sibTrans2D1" presStyleIdx="1" presStyleCnt="8"/>
      <dgm:spPr/>
      <dgm:t>
        <a:bodyPr/>
        <a:lstStyle/>
        <a:p>
          <a:endParaRPr lang="ru-RU"/>
        </a:p>
      </dgm:t>
    </dgm:pt>
    <dgm:pt modelId="{797809C7-563E-4B91-BFCA-59D99C774DFA}" type="pres">
      <dgm:prSet presAssocID="{76AE1A09-B82C-4A98-AFC3-CE5DE08C19E7}" presName="node" presStyleLbl="node1" presStyleIdx="1" presStyleCnt="8" custScaleX="165518" custScaleY="112794" custRadScaleRad="112204" custRadScaleInc="-86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245877-17FA-4E01-83F1-3F7C6ABEECC8}" type="pres">
      <dgm:prSet presAssocID="{16084456-92C1-4E0A-8076-AA283ED671E7}" presName="parTrans" presStyleLbl="sibTrans2D1" presStyleIdx="2" presStyleCnt="8"/>
      <dgm:spPr/>
      <dgm:t>
        <a:bodyPr/>
        <a:lstStyle/>
        <a:p>
          <a:endParaRPr lang="ru-RU"/>
        </a:p>
      </dgm:t>
    </dgm:pt>
    <dgm:pt modelId="{790CA301-6AF8-455D-A433-491CEBA1A034}" type="pres">
      <dgm:prSet presAssocID="{16084456-92C1-4E0A-8076-AA283ED671E7}" presName="connectorText" presStyleLbl="sibTrans2D1" presStyleIdx="2" presStyleCnt="8"/>
      <dgm:spPr/>
      <dgm:t>
        <a:bodyPr/>
        <a:lstStyle/>
        <a:p>
          <a:endParaRPr lang="ru-RU"/>
        </a:p>
      </dgm:t>
    </dgm:pt>
    <dgm:pt modelId="{06385635-ED30-4EDD-B7F0-6B2DD2ACC36D}" type="pres">
      <dgm:prSet presAssocID="{C83E0307-9869-4C31-8DC5-7A6058E99855}" presName="node" presStyleLbl="node1" presStyleIdx="2" presStyleCnt="8" custScaleX="164188" custScaleY="116619" custRadScaleRad="125868" custRadScaleInc="-309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462414-CCD4-4E90-A381-7D98BB326139}" type="pres">
      <dgm:prSet presAssocID="{D2C5467E-1A9C-4478-B8FC-159A679CE812}" presName="parTrans" presStyleLbl="sibTrans2D1" presStyleIdx="3" presStyleCnt="8" custScaleX="78237"/>
      <dgm:spPr/>
      <dgm:t>
        <a:bodyPr/>
        <a:lstStyle/>
        <a:p>
          <a:endParaRPr lang="ru-RU"/>
        </a:p>
      </dgm:t>
    </dgm:pt>
    <dgm:pt modelId="{961307F0-150D-4CF0-B468-1DDD2D1008D7}" type="pres">
      <dgm:prSet presAssocID="{D2C5467E-1A9C-4478-B8FC-159A679CE812}" presName="connectorText" presStyleLbl="sibTrans2D1" presStyleIdx="3" presStyleCnt="8"/>
      <dgm:spPr/>
      <dgm:t>
        <a:bodyPr/>
        <a:lstStyle/>
        <a:p>
          <a:endParaRPr lang="ru-RU"/>
        </a:p>
      </dgm:t>
    </dgm:pt>
    <dgm:pt modelId="{9803B30D-AE54-49E3-AC6F-C2A6A8C47627}" type="pres">
      <dgm:prSet presAssocID="{8C3AA3A0-41FC-4F14-B04B-690F9B4E53FD}" presName="node" presStyleLbl="node1" presStyleIdx="3" presStyleCnt="8" custScaleX="163538" custScaleY="119054" custRadScaleRad="119463" custRadScaleInc="-63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723618-6E4A-4F58-912B-E40B746FDED5}" type="pres">
      <dgm:prSet presAssocID="{FBB9E829-935F-48EE-B4AA-C852C6356E3D}" presName="parTrans" presStyleLbl="sibTrans2D1" presStyleIdx="4" presStyleCnt="8" custScaleX="146711"/>
      <dgm:spPr/>
      <dgm:t>
        <a:bodyPr/>
        <a:lstStyle/>
        <a:p>
          <a:endParaRPr lang="ru-RU"/>
        </a:p>
      </dgm:t>
    </dgm:pt>
    <dgm:pt modelId="{006CF46A-505A-42CA-8A1C-E69C0B2934AF}" type="pres">
      <dgm:prSet presAssocID="{FBB9E829-935F-48EE-B4AA-C852C6356E3D}" presName="connectorText" presStyleLbl="sibTrans2D1" presStyleIdx="4" presStyleCnt="8"/>
      <dgm:spPr/>
      <dgm:t>
        <a:bodyPr/>
        <a:lstStyle/>
        <a:p>
          <a:endParaRPr lang="ru-RU"/>
        </a:p>
      </dgm:t>
    </dgm:pt>
    <dgm:pt modelId="{2FF4AC07-323E-4E5D-979E-31A6B5666143}" type="pres">
      <dgm:prSet presAssocID="{B026F111-8380-4C53-9172-0391A766078C}" presName="node" presStyleLbl="node1" presStyleIdx="4" presStyleCnt="8" custScaleX="161874" custScaleY="119641" custRadScaleRad="96200" custRadScaleInc="-216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CACE9D-608D-42CC-85DC-EE8105462BC1}" type="pres">
      <dgm:prSet presAssocID="{2F380550-CC3C-4C74-8295-BAF8070C303A}" presName="parTrans" presStyleLbl="sibTrans2D1" presStyleIdx="5" presStyleCnt="8"/>
      <dgm:spPr/>
      <dgm:t>
        <a:bodyPr/>
        <a:lstStyle/>
        <a:p>
          <a:endParaRPr lang="ru-RU"/>
        </a:p>
      </dgm:t>
    </dgm:pt>
    <dgm:pt modelId="{629B2A82-E7C0-43AF-8AE0-838ED2A2BEE7}" type="pres">
      <dgm:prSet presAssocID="{2F380550-CC3C-4C74-8295-BAF8070C303A}" presName="connectorText" presStyleLbl="sibTrans2D1" presStyleIdx="5" presStyleCnt="8"/>
      <dgm:spPr/>
      <dgm:t>
        <a:bodyPr/>
        <a:lstStyle/>
        <a:p>
          <a:endParaRPr lang="ru-RU"/>
        </a:p>
      </dgm:t>
    </dgm:pt>
    <dgm:pt modelId="{884B00A4-136C-4531-80D3-22F056014A40}" type="pres">
      <dgm:prSet presAssocID="{6C0D36F9-5C94-4742-B137-17C899BE5708}" presName="node" presStyleLbl="node1" presStyleIdx="5" presStyleCnt="8" custScaleX="164064" custScaleY="123192" custRadScaleRad="125436" custRadScaleInc="204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D03B7A-52FA-4F85-B91C-A154FDDB259C}" type="pres">
      <dgm:prSet presAssocID="{878FA370-4EB7-4E4C-93B1-0A38DCDB4EE0}" presName="parTrans" presStyleLbl="sibTrans2D1" presStyleIdx="6" presStyleCnt="8" custScaleX="131746"/>
      <dgm:spPr/>
      <dgm:t>
        <a:bodyPr/>
        <a:lstStyle/>
        <a:p>
          <a:endParaRPr lang="ru-RU"/>
        </a:p>
      </dgm:t>
    </dgm:pt>
    <dgm:pt modelId="{D12AADA5-4016-48FE-A5FB-9FDF347B4DA5}" type="pres">
      <dgm:prSet presAssocID="{878FA370-4EB7-4E4C-93B1-0A38DCDB4EE0}" presName="connectorText" presStyleLbl="sibTrans2D1" presStyleIdx="6" presStyleCnt="8"/>
      <dgm:spPr/>
      <dgm:t>
        <a:bodyPr/>
        <a:lstStyle/>
        <a:p>
          <a:endParaRPr lang="ru-RU"/>
        </a:p>
      </dgm:t>
    </dgm:pt>
    <dgm:pt modelId="{94D11AF8-C547-4CF5-8E87-678060EB91EC}" type="pres">
      <dgm:prSet presAssocID="{66FB80F9-2EBD-43BA-9FB5-1E13DCE0F335}" presName="node" presStyleLbl="node1" presStyleIdx="6" presStyleCnt="8" custScaleX="169896" custScaleY="125861" custRadScaleRad="149965" custRadScaleInc="-173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EDFE99-AA01-49E3-98D2-5678FA284C14}" type="pres">
      <dgm:prSet presAssocID="{5F70BCCF-39DD-46FB-85CB-5FEEEA8A79C5}" presName="parTrans" presStyleLbl="sibTrans2D1" presStyleIdx="7" presStyleCnt="8" custAng="486941" custScaleX="76579"/>
      <dgm:spPr/>
      <dgm:t>
        <a:bodyPr/>
        <a:lstStyle/>
        <a:p>
          <a:endParaRPr lang="ru-RU"/>
        </a:p>
      </dgm:t>
    </dgm:pt>
    <dgm:pt modelId="{8A5722A2-2DD3-4BF0-9CC7-9F578FB4F9E9}" type="pres">
      <dgm:prSet presAssocID="{5F70BCCF-39DD-46FB-85CB-5FEEEA8A79C5}" presName="connectorText" presStyleLbl="sibTrans2D1" presStyleIdx="7" presStyleCnt="8"/>
      <dgm:spPr/>
      <dgm:t>
        <a:bodyPr/>
        <a:lstStyle/>
        <a:p>
          <a:endParaRPr lang="ru-RU"/>
        </a:p>
      </dgm:t>
    </dgm:pt>
    <dgm:pt modelId="{912F5C99-1850-43E9-B3D0-82FA9048C386}" type="pres">
      <dgm:prSet presAssocID="{4FCF237B-EFA4-46C5-8D8A-8D06065BDAFA}" presName="node" presStyleLbl="node1" presStyleIdx="7" presStyleCnt="8" custScaleX="165838" custScaleY="120108" custRadScaleRad="141620" custRadScaleInc="-727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7B238E-9EA4-443F-A37C-1A28824B4620}" srcId="{831DDBCD-B316-4610-A42D-71C4D27D87F4}" destId="{4FCF237B-EFA4-46C5-8D8A-8D06065BDAFA}" srcOrd="7" destOrd="0" parTransId="{5F70BCCF-39DD-46FB-85CB-5FEEEA8A79C5}" sibTransId="{A1517976-D926-4AD6-BA50-FE55638BD524}"/>
    <dgm:cxn modelId="{6D6BF6D2-BA01-4585-8B48-0F1C1055BA49}" type="presOf" srcId="{FBB9E829-935F-48EE-B4AA-C852C6356E3D}" destId="{6F723618-6E4A-4F58-912B-E40B746FDED5}" srcOrd="0" destOrd="0" presId="urn:microsoft.com/office/officeart/2005/8/layout/radial5"/>
    <dgm:cxn modelId="{0335EFE9-D7E3-4999-9AAD-101830F506BB}" type="presOf" srcId="{D2C5467E-1A9C-4478-B8FC-159A679CE812}" destId="{AF462414-CCD4-4E90-A381-7D98BB326139}" srcOrd="0" destOrd="0" presId="urn:microsoft.com/office/officeart/2005/8/layout/radial5"/>
    <dgm:cxn modelId="{2A0F3CB9-25CB-4831-AD43-CC602F2F7371}" type="presOf" srcId="{8C3AA3A0-41FC-4F14-B04B-690F9B4E53FD}" destId="{9803B30D-AE54-49E3-AC6F-C2A6A8C47627}" srcOrd="0" destOrd="0" presId="urn:microsoft.com/office/officeart/2005/8/layout/radial5"/>
    <dgm:cxn modelId="{7382A3C1-F84E-4F8B-8725-FB5D48F0FA51}" srcId="{831DDBCD-B316-4610-A42D-71C4D27D87F4}" destId="{66FB80F9-2EBD-43BA-9FB5-1E13DCE0F335}" srcOrd="6" destOrd="0" parTransId="{878FA370-4EB7-4E4C-93B1-0A38DCDB4EE0}" sibTransId="{EBE1FE28-7E83-4A48-93E2-BF1A39F3CC03}"/>
    <dgm:cxn modelId="{10086D19-79A3-4A00-B311-BF4802E2DC00}" srcId="{831DDBCD-B316-4610-A42D-71C4D27D87F4}" destId="{6C0D36F9-5C94-4742-B137-17C899BE5708}" srcOrd="5" destOrd="0" parTransId="{2F380550-CC3C-4C74-8295-BAF8070C303A}" sibTransId="{BF3A45B6-C279-4919-96BF-FC3D6036E751}"/>
    <dgm:cxn modelId="{5D6B559F-6E26-4905-A011-C615FA74242F}" srcId="{831DDBCD-B316-4610-A42D-71C4D27D87F4}" destId="{6C8D9056-CDA3-4B71-80CD-D99A48AF3A94}" srcOrd="0" destOrd="0" parTransId="{490336A6-F981-4C9E-9035-6AE1EF2488FD}" sibTransId="{C193CB65-EAC2-4C49-BD45-B513ECCAC611}"/>
    <dgm:cxn modelId="{1323AD73-2871-47D3-B193-11D16108311C}" type="presOf" srcId="{FBB9E829-935F-48EE-B4AA-C852C6356E3D}" destId="{006CF46A-505A-42CA-8A1C-E69C0B2934AF}" srcOrd="1" destOrd="0" presId="urn:microsoft.com/office/officeart/2005/8/layout/radial5"/>
    <dgm:cxn modelId="{D32A2C55-C4A8-4528-B77F-5A01A7B22367}" type="presOf" srcId="{5F70BCCF-39DD-46FB-85CB-5FEEEA8A79C5}" destId="{8A5722A2-2DD3-4BF0-9CC7-9F578FB4F9E9}" srcOrd="1" destOrd="0" presId="urn:microsoft.com/office/officeart/2005/8/layout/radial5"/>
    <dgm:cxn modelId="{D5DC8812-BD32-4403-9E35-08B0D518BA2C}" type="presOf" srcId="{16084456-92C1-4E0A-8076-AA283ED671E7}" destId="{790CA301-6AF8-455D-A433-491CEBA1A034}" srcOrd="1" destOrd="0" presId="urn:microsoft.com/office/officeart/2005/8/layout/radial5"/>
    <dgm:cxn modelId="{FAB9F38C-2243-42D4-AE9A-A0D951D8C01E}" type="presOf" srcId="{2F380550-CC3C-4C74-8295-BAF8070C303A}" destId="{629B2A82-E7C0-43AF-8AE0-838ED2A2BEE7}" srcOrd="1" destOrd="0" presId="urn:microsoft.com/office/officeart/2005/8/layout/radial5"/>
    <dgm:cxn modelId="{1971A3F3-EAAE-495A-95B8-B16F0ED25AB4}" type="presOf" srcId="{878FA370-4EB7-4E4C-93B1-0A38DCDB4EE0}" destId="{D12AADA5-4016-48FE-A5FB-9FDF347B4DA5}" srcOrd="1" destOrd="0" presId="urn:microsoft.com/office/officeart/2005/8/layout/radial5"/>
    <dgm:cxn modelId="{3BDE13A5-2F21-420C-A84A-88D761FC7341}" type="presOf" srcId="{C83E0307-9869-4C31-8DC5-7A6058E99855}" destId="{06385635-ED30-4EDD-B7F0-6B2DD2ACC36D}" srcOrd="0" destOrd="0" presId="urn:microsoft.com/office/officeart/2005/8/layout/radial5"/>
    <dgm:cxn modelId="{1EAB02D0-2380-4CCA-BFC4-0E9246F4F843}" type="presOf" srcId="{2F380550-CC3C-4C74-8295-BAF8070C303A}" destId="{46CACE9D-608D-42CC-85DC-EE8105462BC1}" srcOrd="0" destOrd="0" presId="urn:microsoft.com/office/officeart/2005/8/layout/radial5"/>
    <dgm:cxn modelId="{923A7993-9117-4406-B14E-50C689E3A757}" srcId="{831DDBCD-B316-4610-A42D-71C4D27D87F4}" destId="{8C3AA3A0-41FC-4F14-B04B-690F9B4E53FD}" srcOrd="3" destOrd="0" parTransId="{D2C5467E-1A9C-4478-B8FC-159A679CE812}" sibTransId="{CA0D5FBC-370C-4E89-92DA-CABB21BFCBE6}"/>
    <dgm:cxn modelId="{8C0A27FE-262E-45BF-9A6C-39525B9DC3A5}" type="presOf" srcId="{D2C5467E-1A9C-4478-B8FC-159A679CE812}" destId="{961307F0-150D-4CF0-B468-1DDD2D1008D7}" srcOrd="1" destOrd="0" presId="urn:microsoft.com/office/officeart/2005/8/layout/radial5"/>
    <dgm:cxn modelId="{A52F8D3E-30FA-4377-B808-17374AE8FD02}" srcId="{D8CDE50D-FB0A-4700-8F20-9381571EABBB}" destId="{831DDBCD-B316-4610-A42D-71C4D27D87F4}" srcOrd="0" destOrd="0" parTransId="{CFCDE48C-D237-4CF5-97C8-75F27E037C08}" sibTransId="{D1F19180-2453-4726-9B45-A5E832CC2A94}"/>
    <dgm:cxn modelId="{935EC8B6-F595-4538-A6E1-7A2929C45208}" srcId="{831DDBCD-B316-4610-A42D-71C4D27D87F4}" destId="{76AE1A09-B82C-4A98-AFC3-CE5DE08C19E7}" srcOrd="1" destOrd="0" parTransId="{07360CCE-B719-4921-AF96-762533BBAC59}" sibTransId="{4C67EA54-05B3-48C5-A1E5-E08848E80BCA}"/>
    <dgm:cxn modelId="{E7AC7523-5D0B-40C7-9EE6-57AAC88BB002}" type="presOf" srcId="{16084456-92C1-4E0A-8076-AA283ED671E7}" destId="{E9245877-17FA-4E01-83F1-3F7C6ABEECC8}" srcOrd="0" destOrd="0" presId="urn:microsoft.com/office/officeart/2005/8/layout/radial5"/>
    <dgm:cxn modelId="{544DCA79-F4AF-4441-9374-B52E5011AC6A}" type="presOf" srcId="{D8CDE50D-FB0A-4700-8F20-9381571EABBB}" destId="{B86BAEC9-1429-4BFF-A49F-5D6DBBADE805}" srcOrd="0" destOrd="0" presId="urn:microsoft.com/office/officeart/2005/8/layout/radial5"/>
    <dgm:cxn modelId="{5B2FB93E-7BE5-4BA3-B6DE-63C55938F998}" type="presOf" srcId="{878FA370-4EB7-4E4C-93B1-0A38DCDB4EE0}" destId="{A2D03B7A-52FA-4F85-B91C-A154FDDB259C}" srcOrd="0" destOrd="0" presId="urn:microsoft.com/office/officeart/2005/8/layout/radial5"/>
    <dgm:cxn modelId="{6C036F1B-FB6D-4354-97DC-42269A2D0798}" srcId="{831DDBCD-B316-4610-A42D-71C4D27D87F4}" destId="{B026F111-8380-4C53-9172-0391A766078C}" srcOrd="4" destOrd="0" parTransId="{FBB9E829-935F-48EE-B4AA-C852C6356E3D}" sibTransId="{9252FE4F-7677-465E-9DC7-8F51D6A25B8E}"/>
    <dgm:cxn modelId="{BD74C632-CEA6-460D-A75D-13A58DC1F210}" type="presOf" srcId="{490336A6-F981-4C9E-9035-6AE1EF2488FD}" destId="{B1A15C16-5F0E-4B85-B982-D66BCA4C875B}" srcOrd="1" destOrd="0" presId="urn:microsoft.com/office/officeart/2005/8/layout/radial5"/>
    <dgm:cxn modelId="{AE92842D-51DE-4934-BD25-30849C5B701D}" srcId="{831DDBCD-B316-4610-A42D-71C4D27D87F4}" destId="{C83E0307-9869-4C31-8DC5-7A6058E99855}" srcOrd="2" destOrd="0" parTransId="{16084456-92C1-4E0A-8076-AA283ED671E7}" sibTransId="{681B5A63-9C04-4E1B-94FB-2CDE6F9DA6CB}"/>
    <dgm:cxn modelId="{A2D1CF4F-FA2A-4914-890A-BAA1B2DF261D}" type="presOf" srcId="{6C0D36F9-5C94-4742-B137-17C899BE5708}" destId="{884B00A4-136C-4531-80D3-22F056014A40}" srcOrd="0" destOrd="0" presId="urn:microsoft.com/office/officeart/2005/8/layout/radial5"/>
    <dgm:cxn modelId="{E6B9F7BB-8B9C-4B19-9EB2-9BAB9B5D1566}" type="presOf" srcId="{5F70BCCF-39DD-46FB-85CB-5FEEEA8A79C5}" destId="{8BEDFE99-AA01-49E3-98D2-5678FA284C14}" srcOrd="0" destOrd="0" presId="urn:microsoft.com/office/officeart/2005/8/layout/radial5"/>
    <dgm:cxn modelId="{B55D4A62-8013-43F6-BD93-3FCDB41B304F}" type="presOf" srcId="{07360CCE-B719-4921-AF96-762533BBAC59}" destId="{8F6A12CA-1BAC-446A-81D8-1DAE31457FC1}" srcOrd="0" destOrd="0" presId="urn:microsoft.com/office/officeart/2005/8/layout/radial5"/>
    <dgm:cxn modelId="{15F9A968-E7DF-447A-8830-718F6A546E94}" type="presOf" srcId="{490336A6-F981-4C9E-9035-6AE1EF2488FD}" destId="{D5194ACC-BEAA-43F9-BCF3-F15E3B39CD60}" srcOrd="0" destOrd="0" presId="urn:microsoft.com/office/officeart/2005/8/layout/radial5"/>
    <dgm:cxn modelId="{134E8344-8A6A-44C3-AD76-8DEEF0C6A859}" type="presOf" srcId="{4FCF237B-EFA4-46C5-8D8A-8D06065BDAFA}" destId="{912F5C99-1850-43E9-B3D0-82FA9048C386}" srcOrd="0" destOrd="0" presId="urn:microsoft.com/office/officeart/2005/8/layout/radial5"/>
    <dgm:cxn modelId="{EC34D024-5A12-41C8-8DAD-9C8365F7B6C6}" type="presOf" srcId="{B026F111-8380-4C53-9172-0391A766078C}" destId="{2FF4AC07-323E-4E5D-979E-31A6B5666143}" srcOrd="0" destOrd="0" presId="urn:microsoft.com/office/officeart/2005/8/layout/radial5"/>
    <dgm:cxn modelId="{2B8F6907-08B6-4DE4-8519-80DC8F1134C9}" type="presOf" srcId="{6C8D9056-CDA3-4B71-80CD-D99A48AF3A94}" destId="{AFF61779-3E11-46D1-9C58-3BA1FAB09076}" srcOrd="0" destOrd="0" presId="urn:microsoft.com/office/officeart/2005/8/layout/radial5"/>
    <dgm:cxn modelId="{D4C33624-8D57-463B-BE9C-04B97216704C}" type="presOf" srcId="{831DDBCD-B316-4610-A42D-71C4D27D87F4}" destId="{71B37E2C-FDF7-4E39-9598-530365A088DD}" srcOrd="0" destOrd="0" presId="urn:microsoft.com/office/officeart/2005/8/layout/radial5"/>
    <dgm:cxn modelId="{F188FC88-D911-453D-9BE4-01293F4179A6}" type="presOf" srcId="{07360CCE-B719-4921-AF96-762533BBAC59}" destId="{07F2066C-F067-430F-A3FE-0AC662F55749}" srcOrd="1" destOrd="0" presId="urn:microsoft.com/office/officeart/2005/8/layout/radial5"/>
    <dgm:cxn modelId="{CB2E9C61-AB03-42A4-BF95-24E676315B12}" type="presOf" srcId="{66FB80F9-2EBD-43BA-9FB5-1E13DCE0F335}" destId="{94D11AF8-C547-4CF5-8E87-678060EB91EC}" srcOrd="0" destOrd="0" presId="urn:microsoft.com/office/officeart/2005/8/layout/radial5"/>
    <dgm:cxn modelId="{59401D89-9634-469F-84CA-F115CF44ADAA}" type="presOf" srcId="{76AE1A09-B82C-4A98-AFC3-CE5DE08C19E7}" destId="{797809C7-563E-4B91-BFCA-59D99C774DFA}" srcOrd="0" destOrd="0" presId="urn:microsoft.com/office/officeart/2005/8/layout/radial5"/>
    <dgm:cxn modelId="{1662DA98-46C8-45F5-A71F-4DE9016419C1}" type="presParOf" srcId="{B86BAEC9-1429-4BFF-A49F-5D6DBBADE805}" destId="{71B37E2C-FDF7-4E39-9598-530365A088DD}" srcOrd="0" destOrd="0" presId="urn:microsoft.com/office/officeart/2005/8/layout/radial5"/>
    <dgm:cxn modelId="{900EB4AB-AA87-4035-A32D-0504A2709960}" type="presParOf" srcId="{B86BAEC9-1429-4BFF-A49F-5D6DBBADE805}" destId="{D5194ACC-BEAA-43F9-BCF3-F15E3B39CD60}" srcOrd="1" destOrd="0" presId="urn:microsoft.com/office/officeart/2005/8/layout/radial5"/>
    <dgm:cxn modelId="{E910B027-7C30-4CCC-8F3C-8CAB21921C8B}" type="presParOf" srcId="{D5194ACC-BEAA-43F9-BCF3-F15E3B39CD60}" destId="{B1A15C16-5F0E-4B85-B982-D66BCA4C875B}" srcOrd="0" destOrd="0" presId="urn:microsoft.com/office/officeart/2005/8/layout/radial5"/>
    <dgm:cxn modelId="{571AFDB8-4365-4CB7-8BC9-C9A3FBF26229}" type="presParOf" srcId="{B86BAEC9-1429-4BFF-A49F-5D6DBBADE805}" destId="{AFF61779-3E11-46D1-9C58-3BA1FAB09076}" srcOrd="2" destOrd="0" presId="urn:microsoft.com/office/officeart/2005/8/layout/radial5"/>
    <dgm:cxn modelId="{47BF3B45-8401-4089-B7C9-97195F743972}" type="presParOf" srcId="{B86BAEC9-1429-4BFF-A49F-5D6DBBADE805}" destId="{8F6A12CA-1BAC-446A-81D8-1DAE31457FC1}" srcOrd="3" destOrd="0" presId="urn:microsoft.com/office/officeart/2005/8/layout/radial5"/>
    <dgm:cxn modelId="{F7A4369D-31DC-4BA4-8C7B-0F308A99E01D}" type="presParOf" srcId="{8F6A12CA-1BAC-446A-81D8-1DAE31457FC1}" destId="{07F2066C-F067-430F-A3FE-0AC662F55749}" srcOrd="0" destOrd="0" presId="urn:microsoft.com/office/officeart/2005/8/layout/radial5"/>
    <dgm:cxn modelId="{72DA5044-2BF6-4721-BDCF-0971F3D3A51C}" type="presParOf" srcId="{B86BAEC9-1429-4BFF-A49F-5D6DBBADE805}" destId="{797809C7-563E-4B91-BFCA-59D99C774DFA}" srcOrd="4" destOrd="0" presId="urn:microsoft.com/office/officeart/2005/8/layout/radial5"/>
    <dgm:cxn modelId="{E195E220-0128-433F-82C5-5AD4F4C245EB}" type="presParOf" srcId="{B86BAEC9-1429-4BFF-A49F-5D6DBBADE805}" destId="{E9245877-17FA-4E01-83F1-3F7C6ABEECC8}" srcOrd="5" destOrd="0" presId="urn:microsoft.com/office/officeart/2005/8/layout/radial5"/>
    <dgm:cxn modelId="{0AA86FF7-2574-4F74-9428-03AC0B3FA17B}" type="presParOf" srcId="{E9245877-17FA-4E01-83F1-3F7C6ABEECC8}" destId="{790CA301-6AF8-455D-A433-491CEBA1A034}" srcOrd="0" destOrd="0" presId="urn:microsoft.com/office/officeart/2005/8/layout/radial5"/>
    <dgm:cxn modelId="{0CF76AE5-8EDC-413F-A8B9-A49ABEE87486}" type="presParOf" srcId="{B86BAEC9-1429-4BFF-A49F-5D6DBBADE805}" destId="{06385635-ED30-4EDD-B7F0-6B2DD2ACC36D}" srcOrd="6" destOrd="0" presId="urn:microsoft.com/office/officeart/2005/8/layout/radial5"/>
    <dgm:cxn modelId="{51D86E64-DEB3-45D3-AB46-402A70798687}" type="presParOf" srcId="{B86BAEC9-1429-4BFF-A49F-5D6DBBADE805}" destId="{AF462414-CCD4-4E90-A381-7D98BB326139}" srcOrd="7" destOrd="0" presId="urn:microsoft.com/office/officeart/2005/8/layout/radial5"/>
    <dgm:cxn modelId="{ED859088-1227-4762-8599-5D9E95F28976}" type="presParOf" srcId="{AF462414-CCD4-4E90-A381-7D98BB326139}" destId="{961307F0-150D-4CF0-B468-1DDD2D1008D7}" srcOrd="0" destOrd="0" presId="urn:microsoft.com/office/officeart/2005/8/layout/radial5"/>
    <dgm:cxn modelId="{CFCB94F1-2A8F-48EB-8AFC-941C899C22D7}" type="presParOf" srcId="{B86BAEC9-1429-4BFF-A49F-5D6DBBADE805}" destId="{9803B30D-AE54-49E3-AC6F-C2A6A8C47627}" srcOrd="8" destOrd="0" presId="urn:microsoft.com/office/officeart/2005/8/layout/radial5"/>
    <dgm:cxn modelId="{5D52E799-2283-4824-BFC7-9B5C486C6D53}" type="presParOf" srcId="{B86BAEC9-1429-4BFF-A49F-5D6DBBADE805}" destId="{6F723618-6E4A-4F58-912B-E40B746FDED5}" srcOrd="9" destOrd="0" presId="urn:microsoft.com/office/officeart/2005/8/layout/radial5"/>
    <dgm:cxn modelId="{6A445203-A41C-4273-B34E-5488E9F7588A}" type="presParOf" srcId="{6F723618-6E4A-4F58-912B-E40B746FDED5}" destId="{006CF46A-505A-42CA-8A1C-E69C0B2934AF}" srcOrd="0" destOrd="0" presId="urn:microsoft.com/office/officeart/2005/8/layout/radial5"/>
    <dgm:cxn modelId="{A6E275A5-6CA5-426B-AC59-AC76F20A8C43}" type="presParOf" srcId="{B86BAEC9-1429-4BFF-A49F-5D6DBBADE805}" destId="{2FF4AC07-323E-4E5D-979E-31A6B5666143}" srcOrd="10" destOrd="0" presId="urn:microsoft.com/office/officeart/2005/8/layout/radial5"/>
    <dgm:cxn modelId="{DA990FA5-0DDD-4180-AEC4-DD98CBD48F5A}" type="presParOf" srcId="{B86BAEC9-1429-4BFF-A49F-5D6DBBADE805}" destId="{46CACE9D-608D-42CC-85DC-EE8105462BC1}" srcOrd="11" destOrd="0" presId="urn:microsoft.com/office/officeart/2005/8/layout/radial5"/>
    <dgm:cxn modelId="{85DF21C2-721F-4806-A015-52F6A416A195}" type="presParOf" srcId="{46CACE9D-608D-42CC-85DC-EE8105462BC1}" destId="{629B2A82-E7C0-43AF-8AE0-838ED2A2BEE7}" srcOrd="0" destOrd="0" presId="urn:microsoft.com/office/officeart/2005/8/layout/radial5"/>
    <dgm:cxn modelId="{6A816F85-95FA-485D-891F-BEAC6316D2AE}" type="presParOf" srcId="{B86BAEC9-1429-4BFF-A49F-5D6DBBADE805}" destId="{884B00A4-136C-4531-80D3-22F056014A40}" srcOrd="12" destOrd="0" presId="urn:microsoft.com/office/officeart/2005/8/layout/radial5"/>
    <dgm:cxn modelId="{00D48625-814D-4F6D-BAE7-FAFACB9C8459}" type="presParOf" srcId="{B86BAEC9-1429-4BFF-A49F-5D6DBBADE805}" destId="{A2D03B7A-52FA-4F85-B91C-A154FDDB259C}" srcOrd="13" destOrd="0" presId="urn:microsoft.com/office/officeart/2005/8/layout/radial5"/>
    <dgm:cxn modelId="{AF93EBF7-C20D-45EE-A8E7-422A850CA116}" type="presParOf" srcId="{A2D03B7A-52FA-4F85-B91C-A154FDDB259C}" destId="{D12AADA5-4016-48FE-A5FB-9FDF347B4DA5}" srcOrd="0" destOrd="0" presId="urn:microsoft.com/office/officeart/2005/8/layout/radial5"/>
    <dgm:cxn modelId="{B771B84F-605F-448B-9B73-028BB53F1F94}" type="presParOf" srcId="{B86BAEC9-1429-4BFF-A49F-5D6DBBADE805}" destId="{94D11AF8-C547-4CF5-8E87-678060EB91EC}" srcOrd="14" destOrd="0" presId="urn:microsoft.com/office/officeart/2005/8/layout/radial5"/>
    <dgm:cxn modelId="{73EC5D21-FA7E-4321-932A-FC534545C3A5}" type="presParOf" srcId="{B86BAEC9-1429-4BFF-A49F-5D6DBBADE805}" destId="{8BEDFE99-AA01-49E3-98D2-5678FA284C14}" srcOrd="15" destOrd="0" presId="urn:microsoft.com/office/officeart/2005/8/layout/radial5"/>
    <dgm:cxn modelId="{21CAEE1E-0C47-4AA2-97FA-52FD2A5528AB}" type="presParOf" srcId="{8BEDFE99-AA01-49E3-98D2-5678FA284C14}" destId="{8A5722A2-2DD3-4BF0-9CC7-9F578FB4F9E9}" srcOrd="0" destOrd="0" presId="urn:microsoft.com/office/officeart/2005/8/layout/radial5"/>
    <dgm:cxn modelId="{F407A7C5-E85C-4BF1-8B32-51CD03E417EA}" type="presParOf" srcId="{B86BAEC9-1429-4BFF-A49F-5D6DBBADE805}" destId="{912F5C99-1850-43E9-B3D0-82FA9048C386}" srcOrd="16" destOrd="0" presId="urn:microsoft.com/office/officeart/2005/8/layout/radial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E75CA-D66E-4A38-9909-56F6339986C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9C49F-ED8B-4CAB-B80C-87B016726CA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442995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017872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645245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261280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221648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959638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348073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274393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826992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734308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4217790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55608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5159887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5164371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4283477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9904308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41312217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250883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6E76366-7E6E-40D8-BC1A-8D9E44E7994B}" type="datetimeFigureOut">
              <a:rPr lang="uk-UA" smtClean="0"/>
              <a:pPr/>
              <a:t>20.12.2016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10C8ADF-B5B8-46A2-A200-ED5257DF85AC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6218758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928938" y="1214438"/>
            <a:ext cx="7515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pic>
        <p:nvPicPr>
          <p:cNvPr id="8" name="Picture 11" descr="C:\Users\LeSSeek\Desktop\1272441723_logo-rainb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906" y="3881479"/>
            <a:ext cx="2786063" cy="2106612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02353" y="154468"/>
            <a:ext cx="69594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Презентація досвіду роботи</a:t>
            </a:r>
            <a:b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учителя початкових класів</a:t>
            </a:r>
            <a:b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Костянтинівської ЗШ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III 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ступенів №5</a:t>
            </a:r>
            <a:b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Дьяченко Олени Миколаївни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4120" y="2316533"/>
            <a:ext cx="112966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Тема досвіду: “ Використання інтерактивних технологій на</a:t>
            </a:r>
            <a:br>
              <a:rPr lang="uk-UA" sz="2800" b="1" dirty="0" smtClean="0">
                <a:solidFill>
                  <a:schemeClr val="bg1"/>
                </a:solidFill>
              </a:rPr>
            </a:br>
            <a:r>
              <a:rPr lang="uk-UA" sz="2800" b="1" dirty="0" smtClean="0">
                <a:solidFill>
                  <a:schemeClr val="bg1"/>
                </a:solidFill>
              </a:rPr>
              <a:t>уроках літературного читання в початкових класах ”</a:t>
            </a:r>
            <a:endParaRPr lang="uk-UA" sz="2800" b="1" dirty="0" smtClean="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endParaRPr lang="uk-UA" sz="2800" dirty="0">
              <a:latin typeface="Arial Narrow" panose="020B0606020202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65650" y="3862844"/>
            <a:ext cx="61531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Однією з істин моєї педагогічної</a:t>
            </a:r>
            <a:b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віри – є безмежна віра у виховну</a:t>
            </a:r>
            <a:b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силу книжки. Школа – це насамперед</a:t>
            </a:r>
            <a:r>
              <a:rPr lang="uk-UA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книжка.</a:t>
            </a:r>
          </a:p>
          <a:p>
            <a:pPr algn="r"/>
            <a:r>
              <a:rPr lang="uk-UA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В. Сухомлинський</a:t>
            </a:r>
          </a:p>
          <a:p>
            <a:endParaRPr lang="uk-UA" sz="2800" dirty="0">
              <a:latin typeface="Arial Narrow" panose="020B0606020202030204" pitchFamily="34" charset="0"/>
            </a:endParaRPr>
          </a:p>
        </p:txBody>
      </p:sp>
      <p:pic>
        <p:nvPicPr>
          <p:cNvPr id="7" name="Содержимое 3" descr="оолдто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58400" y="0"/>
            <a:ext cx="2133600" cy="235431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9946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3200"/>
            <a:ext cx="1149859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Теоретичні аспекти вивчення проблеми</a:t>
            </a:r>
          </a:p>
          <a:p>
            <a:endParaRPr lang="uk-UA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Стратегічне завдання реформування змісту освіти у Державній національній програмі “ Освіта ” (Україна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ст.) постає залучення дітей до літератури, надбань народної творчості, до здобутків українського і світового письменства.</a:t>
            </a:r>
          </a:p>
          <a:p>
            <a:pPr marL="457200" indent="-457200">
              <a:buAutoNum type="arabicPeriod"/>
            </a:pP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В. Сухомлинський писав: “ Школа може бути життєдайним джерелом для дитини лише за умови наявності в ній 4 культів: культ Вітчизни, культ людини, культ книги і культ рідного слова “.</a:t>
            </a:r>
          </a:p>
          <a:p>
            <a:pPr marL="457200" indent="-457200">
              <a:buAutoNum type="arabicPeriod"/>
            </a:pP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 розвитку читацьких інтересів розглядається в наукових працях</a:t>
            </a:r>
            <a:b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М.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Бахтіна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М.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Вашуленка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Л. Виготського, О. Савченко,</a:t>
            </a:r>
            <a:b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Н.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Скрипченко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В. Сухомлинського, К. Ушинського.</a:t>
            </a:r>
          </a:p>
          <a:p>
            <a:pPr marL="457200" indent="-457200">
              <a:buAutoNum type="arabicPeriod"/>
            </a:pP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Проблему впровадження інтерактивних технологій в складову</a:t>
            </a:r>
            <a:b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навчально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виховного процесу досліджували О.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Пометун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Л. 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Ампілогова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О. Комар, В. Мельник, Г. Висоцький.</a:t>
            </a:r>
          </a:p>
          <a:p>
            <a:pPr marL="457200" indent="-457200">
              <a:buAutoNum type="arabicPeriod"/>
            </a:pPr>
            <a:endParaRPr lang="uk-UA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s://encrypted-tbn2.gstatic.com/images?q=tbn:ANd9GcQrCJLkljdNDB1Lu0KVhFYndHtEFtqkfN2r-aoQM817UV0VJKwuqw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8405" y="5237018"/>
            <a:ext cx="1943595" cy="1620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33273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1262" y="171450"/>
            <a:ext cx="113053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40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формування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читацької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компетенції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школярів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ставлю перед собою </a:t>
            </a:r>
            <a:r>
              <a:rPr lang="ru-RU" sz="40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наступні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1881" y="1533465"/>
            <a:ext cx="1135280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FF00"/>
              </a:buClr>
              <a:buSzPct val="140000"/>
              <a:buFont typeface="Arial" pitchFamily="34" charset="0"/>
              <a:buChar char="•"/>
            </a:pPr>
            <a:r>
              <a:rPr lang="uk-UA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uk-UA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Зацікавити учнів читанням</a:t>
            </a:r>
          </a:p>
          <a:p>
            <a:pPr>
              <a:buClr>
                <a:srgbClr val="FFFF00"/>
              </a:buClr>
              <a:buSzPct val="140000"/>
              <a:buFont typeface="Arial" pitchFamily="34" charset="0"/>
              <a:buChar char="•"/>
            </a:pPr>
            <a:r>
              <a:rPr lang="uk-UA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Створювати постійну потребу у читанні</a:t>
            </a:r>
          </a:p>
          <a:p>
            <a:pPr>
              <a:buClr>
                <a:srgbClr val="FFFF00"/>
              </a:buClr>
              <a:buSzPct val="140000"/>
              <a:buFont typeface="Arial" pitchFamily="34" charset="0"/>
              <a:buChar char="•"/>
            </a:pPr>
            <a:r>
              <a:rPr lang="uk-UA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Навчити розуміти, аналізувати, оцінювати прочитане</a:t>
            </a:r>
          </a:p>
          <a:p>
            <a:pPr>
              <a:buClr>
                <a:srgbClr val="FFFF00"/>
              </a:buClr>
              <a:buSzPct val="140000"/>
              <a:buFont typeface="Arial" pitchFamily="34" charset="0"/>
              <a:buChar char="•"/>
            </a:pPr>
            <a:r>
              <a:rPr lang="uk-UA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Розвивати усне та писемне мовлення школярів</a:t>
            </a:r>
          </a:p>
          <a:p>
            <a:pPr>
              <a:buClr>
                <a:srgbClr val="FFFF00"/>
              </a:buClr>
              <a:buSzPct val="140000"/>
              <a:buFont typeface="Arial" pitchFamily="34" charset="0"/>
              <a:buChar char="•"/>
            </a:pPr>
            <a:r>
              <a:rPr lang="uk-UA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Удосконалювати естетичний смак в учнів</a:t>
            </a:r>
          </a:p>
          <a:p>
            <a:pPr>
              <a:buClr>
                <a:srgbClr val="FFFF00"/>
              </a:buClr>
              <a:buSzPct val="140000"/>
              <a:buFont typeface="Arial" pitchFamily="34" charset="0"/>
              <a:buChar char="•"/>
            </a:pPr>
            <a:r>
              <a:rPr lang="uk-UA" sz="32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Вміння вибирати літературу, враховуючи особистісні інтереси</a:t>
            </a:r>
          </a:p>
          <a:p>
            <a:pPr>
              <a:buClr>
                <a:srgbClr val="FFFF00"/>
              </a:buClr>
              <a:buSzPct val="140000"/>
              <a:buFont typeface="Arial" pitchFamily="34" charset="0"/>
              <a:buChar char="•"/>
            </a:pPr>
            <a:endParaRPr lang="uk-UA" sz="2800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algn="ctr"/>
            <a:endParaRPr lang="uk-UA" sz="2400" b="1" i="1" dirty="0" smtClean="0">
              <a:latin typeface="Times New Roman" panose="02020603050405020304" pitchFamily="18" charset="0"/>
            </a:endParaRPr>
          </a:p>
          <a:p>
            <a:pPr algn="ctr"/>
            <a:endParaRPr lang="uk-UA" sz="2400" b="1" i="1" dirty="0" smtClean="0">
              <a:latin typeface="Times New Roman" panose="02020603050405020304" pitchFamily="18" charset="0"/>
            </a:endParaRPr>
          </a:p>
          <a:p>
            <a:pPr algn="ctr"/>
            <a:endParaRPr lang="uk-UA" sz="2400" b="1" i="1" dirty="0" smtClean="0">
              <a:latin typeface="Times New Roman" panose="02020603050405020304" pitchFamily="18" charset="0"/>
            </a:endParaRPr>
          </a:p>
          <a:p>
            <a:pPr algn="ctr"/>
            <a:r>
              <a:rPr lang="uk-UA" sz="2400" b="1" i="1" dirty="0" smtClean="0">
                <a:latin typeface="Times New Roman" panose="02020603050405020304" pitchFamily="18" charset="0"/>
              </a:rPr>
              <a:t>Хто навчається без книги, той черпає воду решетом.</a:t>
            </a:r>
          </a:p>
          <a:p>
            <a:pPr algn="ctr"/>
            <a:r>
              <a:rPr lang="uk-UA" sz="2400" b="1" i="1" dirty="0" smtClean="0">
                <a:latin typeface="Times New Roman" panose="02020603050405020304" pitchFamily="18" charset="0"/>
              </a:rPr>
              <a:t>                                                (Сенека)</a:t>
            </a:r>
            <a:endParaRPr lang="uk-UA" sz="2400" b="1" i="1" dirty="0">
              <a:latin typeface="Times New Roman" panose="02020603050405020304" pitchFamily="18" charset="0"/>
            </a:endParaRPr>
          </a:p>
        </p:txBody>
      </p:sp>
      <p:pic>
        <p:nvPicPr>
          <p:cNvPr id="6" name="Рисунок 5" descr="https://encrypted-tbn1.gstatic.com/images?q=tbn:ANd9GcS-fCJZE7CjUhKYztfpNazy9N5Rf9D-ww8_WMIaJKxB4Z624HMFeQ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8901" y="5443007"/>
            <a:ext cx="2013099" cy="143580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9265024" y="5257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3532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0" y="152401"/>
            <a:ext cx="2032000" cy="1320800"/>
          </a:xfrm>
          <a:prstGeom prst="rect">
            <a:avLst/>
          </a:prstGeom>
          <a:noFill/>
        </p:spPr>
      </p:pic>
      <p:graphicFrame>
        <p:nvGraphicFramePr>
          <p:cNvPr id="5" name="Схема 4"/>
          <p:cNvGraphicFramePr/>
          <p:nvPr/>
        </p:nvGraphicFramePr>
        <p:xfrm>
          <a:off x="469900" y="0"/>
          <a:ext cx="10794999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331840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179387" y="188913"/>
            <a:ext cx="1180281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uk-UA" sz="4000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   </a:t>
            </a:r>
            <a:r>
              <a:rPr lang="uk-UA" sz="3200" b="1" i="1" dirty="0" smtClean="0">
                <a:solidFill>
                  <a:srgbClr val="993300"/>
                </a:solidFill>
                <a:latin typeface="Times New Roman" panose="02020603050405020304" pitchFamily="18" charset="0"/>
              </a:rPr>
              <a:t>Методи інтерактивного навчання поділяються на 2 групи:</a:t>
            </a:r>
            <a:endParaRPr lang="ru-RU" sz="3200" b="1" i="1" dirty="0" smtClean="0">
              <a:solidFill>
                <a:srgbClr val="99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746293" y="1270659"/>
            <a:ext cx="3861332" cy="4346369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C1605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0" i="0" u="none" strike="noStrike" kern="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>
            <a:off x="6317673" y="1270659"/>
            <a:ext cx="3954483" cy="4370121"/>
          </a:xfrm>
          <a:prstGeom prst="flowChartAlternateProcess">
            <a:avLst/>
          </a:prstGeom>
          <a:solidFill>
            <a:srgbClr val="FFFFCC"/>
          </a:solidFill>
          <a:ln w="9525">
            <a:solidFill>
              <a:srgbClr val="C1605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2800" b="0" i="0" u="none" strike="noStrike" kern="0" cap="none" spc="0" normalizeH="0" baseline="0" noProof="0" smtClean="0">
              <a:ln>
                <a:noFill/>
              </a:ln>
              <a:solidFill>
                <a:srgbClr val="2F1311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066929" y="1463030"/>
            <a:ext cx="3148812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uk-UA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Групові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Робота в парах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Робота в трійках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Карусель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Акваріум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Робота в малих групах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Мозаїка</a:t>
            </a: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6653917" y="1448160"/>
            <a:ext cx="3451983" cy="363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uk-UA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Фронтальні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Велике коло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Мікрофон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Незакінчене речення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Мозковий штурм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Читання з передбаченням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Асоціативний кущ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uk-UA" sz="2000" b="1" i="1" dirty="0" smtClean="0">
                <a:solidFill>
                  <a:srgbClr val="2F1311"/>
                </a:solidFill>
                <a:latin typeface="Times New Roman" panose="02020603050405020304" pitchFamily="18" charset="0"/>
              </a:rPr>
              <a:t> Вільне крісло</a:t>
            </a:r>
          </a:p>
        </p:txBody>
      </p:sp>
    </p:spTree>
    <p:extLst>
      <p:ext uri="{BB962C8B-B14F-4D97-AF65-F5344CB8AC3E}">
        <p14:creationId xmlns="" xmlns:p14="http://schemas.microsoft.com/office/powerpoint/2010/main" val="3925186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peschas00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704" y="441367"/>
            <a:ext cx="5476296" cy="625037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15637" y="251289"/>
            <a:ext cx="112103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i="1" dirty="0" smtClean="0">
                <a:solidFill>
                  <a:srgbClr val="993300"/>
                </a:solidFill>
                <a:latin typeface="Times New Roman" panose="02020603050405020304" pitchFamily="18" charset="0"/>
              </a:rPr>
              <a:t>Регламент проведення уроків з інтерактивними методиками навчання</a:t>
            </a:r>
            <a:endParaRPr lang="ru-RU" sz="3600" b="1" i="1" dirty="0">
              <a:solidFill>
                <a:srgbClr val="99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8758" y="1623425"/>
            <a:ext cx="1162594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r>
              <a:rPr lang="uk-UA" sz="2800" b="1" dirty="0" smtClean="0">
                <a:solidFill>
                  <a:schemeClr val="bg1"/>
                </a:solidFill>
              </a:rPr>
              <a:t>Інструктування (2-3 хвилини).</a:t>
            </a:r>
          </a:p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r>
              <a:rPr lang="uk-UA" sz="2800" b="1" dirty="0" smtClean="0">
                <a:solidFill>
                  <a:schemeClr val="bg1"/>
                </a:solidFill>
              </a:rPr>
              <a:t>Об'єднання в групи (1-2 хвилини).</a:t>
            </a:r>
          </a:p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r>
              <a:rPr lang="uk-UA" sz="2800" b="1" dirty="0" smtClean="0">
                <a:solidFill>
                  <a:schemeClr val="bg1"/>
                </a:solidFill>
              </a:rPr>
              <a:t>Виконання завдання, при якому вчитель виступає </a:t>
            </a:r>
            <a:r>
              <a:rPr lang="uk-UA" sz="2800" b="1" dirty="0" err="1" smtClean="0">
                <a:solidFill>
                  <a:schemeClr val="bg1"/>
                </a:solidFill>
              </a:rPr>
              <a:t>фасилітатором</a:t>
            </a:r>
            <a:r>
              <a:rPr lang="uk-UA" sz="2800" b="1" dirty="0" smtClean="0">
                <a:solidFill>
                  <a:schemeClr val="bg1"/>
                </a:solidFill>
              </a:rPr>
              <a:t> (5-15 хвилин).</a:t>
            </a:r>
          </a:p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r>
              <a:rPr lang="uk-UA" sz="2800" b="1" dirty="0" smtClean="0">
                <a:solidFill>
                  <a:schemeClr val="bg1"/>
                </a:solidFill>
              </a:rPr>
              <a:t>Презентація результатів виконання вправи (3-15 хвилин).</a:t>
            </a:r>
          </a:p>
          <a:p>
            <a:pPr marL="514350" indent="-514350">
              <a:spcBef>
                <a:spcPct val="50000"/>
              </a:spcBef>
              <a:buFont typeface="+mj-lt"/>
              <a:buAutoNum type="arabicPeriod"/>
            </a:pPr>
            <a:r>
              <a:rPr lang="uk-UA" sz="2800" b="1" dirty="0" smtClean="0">
                <a:solidFill>
                  <a:schemeClr val="bg1"/>
                </a:solidFill>
              </a:rPr>
              <a:t>Рефлексія результатів учнями (5-15 хвилин).</a:t>
            </a:r>
          </a:p>
        </p:txBody>
      </p:sp>
    </p:spTree>
    <p:extLst>
      <p:ext uri="{BB962C8B-B14F-4D97-AF65-F5344CB8AC3E}">
        <p14:creationId xmlns="" xmlns:p14="http://schemas.microsoft.com/office/powerpoint/2010/main" val="302679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new_year_trafaret2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4384720" y="2187769"/>
            <a:ext cx="2703915" cy="372709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12694" y="0"/>
            <a:ext cx="105693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Використання інтерактивних методів навчання на уроках літературного читання (з досвіду роботи)</a:t>
            </a:r>
            <a:endParaRPr lang="uk-UA" sz="1200" b="1" i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200" b="1" i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+mj-lt"/>
              <a:buAutoNum type="romanUcPeriod"/>
            </a:pPr>
            <a:r>
              <a:rPr lang="uk-UA" sz="2800" b="1" i="1" dirty="0" smtClean="0">
                <a:solidFill>
                  <a:schemeClr val="bg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Асоціативний кущ</a:t>
            </a:r>
          </a:p>
          <a:p>
            <a:endParaRPr lang="uk-UA" sz="1200" b="1" i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1200" b="1" i="1" dirty="0" smtClean="0">
              <a:solidFill>
                <a:schemeClr val="bg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b="1" i="1" dirty="0" smtClean="0">
                <a:solidFill>
                  <a:srgbClr val="002060"/>
                </a:solidFill>
              </a:rPr>
              <a:t>                       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47010" y="3764477"/>
            <a:ext cx="1341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ЗИМА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34544" y="1557276"/>
            <a:ext cx="91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Сніг</a:t>
            </a:r>
            <a:endParaRPr lang="ru-RU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8336478" y="2185060"/>
            <a:ext cx="27254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Новорічні свята,</a:t>
            </a:r>
            <a:br>
              <a:rPr lang="uk-UA" sz="2400" b="1" dirty="0" smtClean="0"/>
            </a:br>
            <a:r>
              <a:rPr lang="uk-UA" sz="2400" b="1" dirty="0" smtClean="0"/>
              <a:t>подарунки</a:t>
            </a:r>
            <a:endParaRPr lang="ru-RU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8193974" y="5688280"/>
            <a:ext cx="37305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Дитячі розваги</a:t>
            </a:r>
          </a:p>
          <a:p>
            <a:r>
              <a:rPr lang="uk-UA" sz="2400" b="1" dirty="0" smtClean="0"/>
              <a:t>(лижі, сніжки, ковзани)</a:t>
            </a:r>
            <a:endParaRPr lang="ru-RU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950026" y="2125684"/>
            <a:ext cx="23118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Тепла зимова</a:t>
            </a:r>
            <a:br>
              <a:rPr lang="uk-UA" sz="2400" b="1" dirty="0" smtClean="0"/>
            </a:br>
            <a:r>
              <a:rPr lang="uk-UA" sz="2400" b="1" dirty="0" smtClean="0"/>
              <a:t>ковдра</a:t>
            </a:r>
            <a:endParaRPr lang="ru-RU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961901" y="5759535"/>
            <a:ext cx="2614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Плаття з срібла</a:t>
            </a:r>
            <a:endParaRPr lang="ru-RU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400797" y="6027003"/>
            <a:ext cx="27430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Ялинка, ялинкові</a:t>
            </a:r>
            <a:br>
              <a:rPr lang="uk-UA" sz="2400" b="1" dirty="0" smtClean="0"/>
            </a:br>
            <a:r>
              <a:rPr lang="uk-UA" sz="2400" b="1" dirty="0" smtClean="0"/>
              <a:t>прикраси</a:t>
            </a:r>
            <a:endParaRPr lang="ru-RU" sz="2400" b="1" dirty="0"/>
          </a:p>
        </p:txBody>
      </p:sp>
      <p:sp>
        <p:nvSpPr>
          <p:cNvPr id="15" name="Стрелка вправо 14"/>
          <p:cNvSpPr/>
          <p:nvPr/>
        </p:nvSpPr>
        <p:spPr>
          <a:xfrm rot="19808787">
            <a:off x="7707088" y="2488993"/>
            <a:ext cx="641267" cy="4846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668605">
            <a:off x="7691109" y="5279647"/>
            <a:ext cx="673275" cy="4846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5400000">
            <a:off x="5357811" y="5539361"/>
            <a:ext cx="609604" cy="4846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8494308">
            <a:off x="3125489" y="5269762"/>
            <a:ext cx="691566" cy="4846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 rot="12875981">
            <a:off x="3096827" y="2479127"/>
            <a:ext cx="699168" cy="4846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 rot="16200000">
            <a:off x="5357812" y="2077021"/>
            <a:ext cx="638175" cy="48463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681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5636" y="308758"/>
            <a:ext cx="11400312" cy="5062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Інтерактивна вправа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“Криголам”</a:t>
            </a:r>
            <a:endParaRPr lang="uk-UA" sz="2800" b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</a:t>
            </a:r>
            <a:r>
              <a:rPr lang="uk-UA" sz="28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шанобливий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енергійний 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uk-UA" sz="28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великий, вільний, видатний, винахідливий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Ч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чемний, чесний, чуйний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uk-UA" sz="28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ерудований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невільник, наполегливий, невмирущий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8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uk-UA" sz="28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 козачок, кріпак, Кобзар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обдарований, осиротілий, окрилений</a:t>
            </a:r>
          </a:p>
        </p:txBody>
      </p:sp>
      <p:pic>
        <p:nvPicPr>
          <p:cNvPr id="3" name="Рисунок 2" descr="28bfd2923b4e4f21683e0454732972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119" y="2524825"/>
            <a:ext cx="3249881" cy="43331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8463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753" y="605118"/>
            <a:ext cx="11147612" cy="4601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90170" algn="just">
              <a:lnSpc>
                <a:spcPct val="107000"/>
              </a:lnSpc>
              <a:spcAft>
                <a:spcPts val="800"/>
              </a:spcAft>
              <a:buClr>
                <a:srgbClr val="C00000"/>
              </a:buClr>
              <a:buFont typeface="Wingdings" pitchFamily="2" charset="2"/>
              <a:buChar char="ü"/>
              <a:tabLst>
                <a:tab pos="180340" algn="l"/>
                <a:tab pos="270510" algn="l"/>
              </a:tabLst>
            </a:pPr>
            <a:r>
              <a:rPr lang="uk-UA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Інтерактивна вправа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“Сенкан”</a:t>
            </a:r>
            <a:endParaRPr lang="uk-UA" sz="2800" b="1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90170" algn="just">
              <a:lnSpc>
                <a:spcPct val="107000"/>
              </a:lnSpc>
              <a:spcAft>
                <a:spcPts val="800"/>
              </a:spcAft>
              <a:buAutoNum type="arabicPeriod"/>
              <a:tabLst>
                <a:tab pos="180340" algn="l"/>
                <a:tab pos="270510" algn="l"/>
              </a:tabLst>
            </a:pPr>
            <a:r>
              <a:rPr lang="uk-UA" sz="24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Казки.</a:t>
            </a:r>
          </a:p>
          <a:p>
            <a:pPr indent="90170" algn="just">
              <a:lnSpc>
                <a:spcPct val="107000"/>
              </a:lnSpc>
              <a:spcAft>
                <a:spcPts val="800"/>
              </a:spcAft>
              <a:buAutoNum type="arabicPeriod"/>
              <a:tabLst>
                <a:tab pos="180340" algn="l"/>
                <a:tab pos="270510" algn="l"/>
              </a:tabLst>
            </a:pPr>
            <a:r>
              <a:rPr lang="uk-UA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Народні, авторські, чарівні, фантастичні.</a:t>
            </a:r>
          </a:p>
          <a:p>
            <a:pPr indent="90170" algn="just">
              <a:lnSpc>
                <a:spcPct val="107000"/>
              </a:lnSpc>
              <a:spcAft>
                <a:spcPts val="800"/>
              </a:spcAft>
              <a:buAutoNum type="arabicPeriod"/>
              <a:tabLst>
                <a:tab pos="180340" algn="l"/>
                <a:tab pos="270510" algn="l"/>
              </a:tabLst>
            </a:pPr>
            <a:r>
              <a:rPr lang="uk-UA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Казки вчать нас тому, що добро завжди перемагає зло.</a:t>
            </a:r>
          </a:p>
          <a:p>
            <a:pPr indent="90170" algn="just">
              <a:lnSpc>
                <a:spcPct val="107000"/>
              </a:lnSpc>
              <a:spcAft>
                <a:spcPts val="800"/>
              </a:spcAft>
              <a:buAutoNum type="arabicPeriod"/>
              <a:tabLst>
                <a:tab pos="180340" algn="l"/>
                <a:tab pos="270510" algn="l"/>
              </a:tabLst>
            </a:pPr>
            <a:r>
              <a:rPr lang="uk-UA" sz="24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Казки – чарівний, фантастичний, небувалий світ.</a:t>
            </a:r>
          </a:p>
          <a:p>
            <a:pPr indent="90170" algn="just">
              <a:lnSpc>
                <a:spcPct val="107000"/>
              </a:lnSpc>
              <a:spcAft>
                <a:spcPts val="800"/>
              </a:spcAft>
              <a:buAutoNum type="arabicPeriod"/>
              <a:tabLst>
                <a:tab pos="180340" algn="l"/>
                <a:tab pos="270510" algn="l"/>
              </a:tabLst>
            </a:pPr>
            <a:r>
              <a:rPr lang="uk-UA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Читаючи казки людина стає добрішою, розумнішою, мудрішою.</a:t>
            </a:r>
            <a:endParaRPr lang="uk-UA" sz="1400" b="1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90170" algn="just">
              <a:lnSpc>
                <a:spcPct val="107000"/>
              </a:lnSpc>
              <a:spcAft>
                <a:spcPts val="800"/>
              </a:spcAft>
              <a:buClr>
                <a:srgbClr val="C00000"/>
              </a:buClr>
              <a:buSzPct val="100000"/>
              <a:buFont typeface="Wingdings" pitchFamily="2" charset="2"/>
              <a:buChar char="ü"/>
              <a:tabLst>
                <a:tab pos="180340" algn="l"/>
                <a:tab pos="270510" algn="l"/>
              </a:tabLst>
            </a:pP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Інтерактивна вправа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“Шість</a:t>
            </a:r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букв”</a:t>
            </a:r>
            <a:endParaRPr lang="uk-UA" sz="2800" b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90170" algn="just">
              <a:lnSpc>
                <a:spcPct val="107000"/>
              </a:lnSpc>
              <a:spcAft>
                <a:spcPts val="800"/>
              </a:spcAft>
              <a:tabLst>
                <a:tab pos="180340" algn="l"/>
                <a:tab pos="270510" algn="l"/>
              </a:tabLst>
            </a:pP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Ш І В С Е Т С Ь Н Б У А К В</a:t>
            </a:r>
          </a:p>
          <a:p>
            <a:pPr indent="90170" algn="just">
              <a:lnSpc>
                <a:spcPct val="107000"/>
              </a:lnSpc>
              <a:spcAft>
                <a:spcPts val="800"/>
              </a:spcAft>
              <a:tabLst>
                <a:tab pos="180340" algn="l"/>
                <a:tab pos="270510" algn="l"/>
              </a:tabLst>
            </a:pPr>
            <a:r>
              <a:rPr lang="uk-U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Ш Ї Ж І А С Т Ч Ь Б У О К В К</a:t>
            </a: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172" y="5092995"/>
            <a:ext cx="1673708" cy="16537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0776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60077" y="-112143"/>
            <a:ext cx="10824883" cy="5757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Критичне мислення. Метод “6 мислячих шляп де </a:t>
            </a:r>
            <a:r>
              <a:rPr lang="uk-UA" sz="2400" b="1" dirty="0" err="1" smtClean="0">
                <a:solidFill>
                  <a:srgbClr val="C00000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Боно”</a:t>
            </a:r>
            <a:endParaRPr lang="uk-UA" sz="1400" b="1" dirty="0" smtClean="0">
              <a:solidFill>
                <a:srgbClr val="C00000"/>
              </a:solidFill>
              <a:effectLst/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Метод-де-Боно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512" y="533732"/>
            <a:ext cx="6065874" cy="617202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21126" y="3253563"/>
            <a:ext cx="2147776" cy="923330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 6 шляп для</a:t>
            </a:r>
            <a:b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організації</a:t>
            </a:r>
            <a:b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мислення 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94073" y="1265274"/>
            <a:ext cx="14991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Синя шляпа</a:t>
            </a:r>
            <a:b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Керівник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90168" y="2169042"/>
            <a:ext cx="14029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Біла шляпа</a:t>
            </a:r>
            <a:b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Вчений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96493" y="3965944"/>
            <a:ext cx="16033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Чорна шляпа</a:t>
            </a:r>
            <a:b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Критик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71191" y="5454502"/>
            <a:ext cx="1612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Жовта шляпа</a:t>
            </a:r>
            <a:b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Оптиміст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1544" y="6052181"/>
            <a:ext cx="18293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Червона шляпа</a:t>
            </a:r>
            <a:b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Художник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43469" y="3593806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Зелена шляпа</a:t>
            </a:r>
            <a:b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Креативщик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273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973" y="558835"/>
            <a:ext cx="11899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Вправи для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розвитку кута зору та 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розвитку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антиципації (передбачення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4549" y="2151529"/>
            <a:ext cx="688613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Читання слів у пірамідках.</a:t>
            </a:r>
          </a:p>
          <a:p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Вправа з цифровими таблицями </a:t>
            </a:r>
            <a:r>
              <a:rPr lang="uk-UA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Шульте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Пробіги очами.</a:t>
            </a:r>
          </a:p>
          <a:p>
            <a:pPr lvl="0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Вправа </a:t>
            </a:r>
            <a:r>
              <a:rPr lang="uk-UA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“Слово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uk-UA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слові”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uk-UA" sz="2400" b="1" dirty="0" smtClean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lvl="0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Н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Г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В  А</a:t>
            </a:r>
          </a:p>
          <a:p>
            <a:pPr lvl="0"/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Б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Л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uk-UA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uk-UA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Л </a:t>
            </a:r>
            <a:r>
              <a:rPr lang="uk-UA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uk-UA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О </a:t>
            </a:r>
            <a:r>
              <a:rPr lang="uk-UA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uk-UA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86951629"/>
              </p:ext>
            </p:extLst>
          </p:nvPr>
        </p:nvGraphicFramePr>
        <p:xfrm>
          <a:off x="6568602" y="2407020"/>
          <a:ext cx="4094917" cy="3509685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818631"/>
                <a:gridCol w="818631"/>
                <a:gridCol w="819512"/>
                <a:gridCol w="818631"/>
                <a:gridCol w="819512"/>
              </a:tblGrid>
              <a:tr h="7019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9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9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9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9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k-UA" sz="20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uk-UA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34684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8166" y="414357"/>
            <a:ext cx="116060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Вправи для поглиблення слухового і зорового сприйняття або зіркості і уважності</a:t>
            </a:r>
            <a:endParaRPr lang="uk-UA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9589" y="1815354"/>
            <a:ext cx="1062317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Прочитай слова (час 8-10 с), запиши у зошит ті, які запам’ятав з теми: </a:t>
            </a:r>
            <a:r>
              <a:rPr lang="uk-UA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“школа”</a:t>
            </a:r>
            <a:endParaRPr lang="uk-UA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uk-UA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Вересень, буквар, блискавка, зошит, підручник, дзеркало, кава, листопад, школа, кучугури</a:t>
            </a:r>
          </a:p>
          <a:p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uk-UA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Проговорювання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скоромовок з різною силою голосу</a:t>
            </a:r>
            <a:endParaRPr lang="uk-UA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Зорові </a:t>
            </a: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 слухові диктанти (за методикою професора </a:t>
            </a:r>
            <a:r>
              <a:rPr lang="uk-UA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І.Т.Федоренка</a:t>
            </a: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Гра </a:t>
            </a: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«Впіймайте звук»</a:t>
            </a:r>
          </a:p>
          <a:p>
            <a:pPr lvl="0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5. Читання анаграм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АВМАП, ВІНЬПЕ, ТЕМОБЕГ</a:t>
            </a:r>
          </a:p>
          <a:p>
            <a:pPr lvl="0"/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6. Вправа </a:t>
            </a:r>
            <a:r>
              <a:rPr lang="uk-UA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“Прочитай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навпаки”</a:t>
            </a: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АКЛЕСЕВ, ОКЧЕНОС, ИКНИРАМХ</a:t>
            </a:r>
            <a:endParaRPr lang="uk-UA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uk-UA" sz="2400" b="1" dirty="0" smtClean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0857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1956" y="561649"/>
            <a:ext cx="6545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Вправи для вироблення уваги до слова</a:t>
            </a:r>
            <a:endParaRPr lang="uk-UA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7507" y="1371600"/>
            <a:ext cx="9520518" cy="4557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«Чи є такий предмет?»</a:t>
            </a:r>
            <a:endParaRPr lang="uk-UA" sz="1400" b="1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269875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</a:tabLst>
            </a:pPr>
            <a:r>
              <a:rPr lang="uk-UA" sz="2400" b="1" u="sng" dirty="0" smtClean="0"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Варіанти карток:</a:t>
            </a:r>
            <a:endParaRPr lang="uk-UA" sz="2400" b="1" dirty="0" smtClean="0">
              <a:effectLst/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Кущ,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баж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мед, він,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фап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лук,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цюн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ніч,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гач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сад,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жіб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таз, чуб, пек, шар,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зиг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яма, хор, різ.</a:t>
            </a:r>
            <a:endParaRPr lang="uk-UA" sz="1400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Буря,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гафо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нота,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діту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жатю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птах,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зіду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осел,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ірек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вухо,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кюса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цирк,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хрес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400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Актор,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вимус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бочка,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жнифя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голос, парта,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ізюмт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хітко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земля,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церпа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сосна, диван, чвари, труби,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осаті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400" b="1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270510" algn="l"/>
                <a:tab pos="457200" algn="l"/>
              </a:tabLst>
            </a:pP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Загадка,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читабон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фільток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кімната,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руфлон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веселуп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учитель,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голобіш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метелик,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бджуза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іграшка, </a:t>
            </a:r>
            <a:r>
              <a:rPr lang="uk-UA" sz="2400" b="1" i="1" dirty="0" err="1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дівчиря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826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8712" y="151748"/>
            <a:ext cx="10165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Вправи на вироблення в учнів свідомого</a:t>
            </a:r>
            <a:r>
              <a:rPr lang="uk-UA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читання</a:t>
            </a:r>
            <a:endParaRPr lang="uk-UA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0363" y="748320"/>
            <a:ext cx="10260732" cy="40845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510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1. Гра </a:t>
            </a:r>
            <a:r>
              <a:rPr lang="uk-UA" sz="2800" b="1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“Ланцюжок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”</a:t>
            </a:r>
            <a:endParaRPr lang="uk-UA" sz="1600" b="1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269875">
              <a:lnSpc>
                <a:spcPct val="107000"/>
              </a:lnSpc>
              <a:spcAft>
                <a:spcPts val="800"/>
              </a:spcAft>
            </a:pPr>
            <a:r>
              <a:rPr lang="uk-UA" b="1" i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Наприклад: Віра – ракета – тато – товар – … .</a:t>
            </a:r>
          </a:p>
          <a:p>
            <a:pPr marL="270510" indent="269875">
              <a:lnSpc>
                <a:spcPct val="107000"/>
              </a:lnSpc>
              <a:spcAft>
                <a:spcPts val="0"/>
              </a:spcAft>
            </a:pPr>
            <a:r>
              <a:rPr lang="uk-UA" sz="2000" b="1" i="1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   Сова – вага – галка – канапа – парта – табір – … .</a:t>
            </a:r>
            <a:endParaRPr lang="uk-UA" sz="2000" b="1" dirty="0" smtClean="0">
              <a:solidFill>
                <a:srgbClr val="002060"/>
              </a:solidFill>
              <a:effectLst/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70510" indent="269875">
              <a:lnSpc>
                <a:spcPct val="107000"/>
              </a:lnSpc>
              <a:spcAft>
                <a:spcPts val="0"/>
              </a:spcAft>
            </a:pPr>
            <a:r>
              <a:rPr lang="uk-UA" sz="2000" b="1" i="1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   Ваза – заголовок – вокзал – залізо – золото – товариш – … .</a:t>
            </a:r>
            <a:endParaRPr lang="uk-UA" sz="2000" b="1" dirty="0" smtClean="0">
              <a:solidFill>
                <a:srgbClr val="002060"/>
              </a:solidFill>
              <a:effectLst/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 marL="270510" indent="269875">
              <a:lnSpc>
                <a:spcPct val="107000"/>
              </a:lnSpc>
              <a:spcAft>
                <a:spcPts val="0"/>
              </a:spcAft>
            </a:pPr>
            <a:r>
              <a:rPr lang="uk-UA" sz="2000" b="1" i="1" dirty="0" smtClean="0">
                <a:solidFill>
                  <a:srgbClr val="002060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     Фарба – бабуся – сяйво – вода – дача – чабан – … .                                                     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2. Вправа </a:t>
            </a:r>
            <a:r>
              <a:rPr lang="uk-UA" sz="2800" b="1" dirty="0" err="1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“Клубочок”</a:t>
            </a:r>
            <a:r>
              <a:rPr lang="uk-UA" sz="2800" b="1" dirty="0" smtClean="0">
                <a:solidFill>
                  <a:srgbClr val="C00000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.</a:t>
            </a:r>
          </a:p>
          <a:p>
            <a:pPr marL="270510" indent="269875">
              <a:lnSpc>
                <a:spcPct val="107000"/>
              </a:lnSpc>
              <a:spcAft>
                <a:spcPts val="0"/>
              </a:spcAft>
            </a:pPr>
            <a:endParaRPr lang="uk-UA" sz="2400" b="1" i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0510" indent="269875">
              <a:lnSpc>
                <a:spcPct val="107000"/>
              </a:lnSpc>
              <a:spcAft>
                <a:spcPts val="0"/>
              </a:spcAft>
            </a:pPr>
            <a:endParaRPr lang="uk-UA" sz="2400" b="1" i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0510" indent="269875">
              <a:lnSpc>
                <a:spcPct val="107000"/>
              </a:lnSpc>
              <a:spcAft>
                <a:spcPts val="0"/>
              </a:spcAft>
            </a:pPr>
            <a:endParaRPr lang="uk-UA" sz="2400" b="1" i="1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70510" indent="269875" algn="just">
              <a:lnSpc>
                <a:spcPct val="107000"/>
              </a:lnSpc>
              <a:spcAft>
                <a:spcPts val="0"/>
              </a:spcAft>
            </a:pPr>
            <a:endParaRPr lang="uk-UA" sz="2400" b="1" i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930730" y="3610098"/>
            <a:ext cx="2873831" cy="280257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 стрелкой 6"/>
          <p:cNvCxnSpPr>
            <a:stCxn id="5" idx="0"/>
          </p:cNvCxnSpPr>
          <p:nvPr/>
        </p:nvCxnSpPr>
        <p:spPr>
          <a:xfrm rot="16200000" flipH="1" flipV="1">
            <a:off x="3669473" y="4459185"/>
            <a:ext cx="2547261" cy="849085"/>
          </a:xfrm>
          <a:prstGeom prst="straightConnector1">
            <a:avLst/>
          </a:prstGeom>
          <a:ln w="19050">
            <a:solidFill>
              <a:schemeClr val="bg1">
                <a:alpha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4548250" y="4168239"/>
            <a:ext cx="1971303" cy="1935679"/>
          </a:xfrm>
          <a:prstGeom prst="straightConnector1">
            <a:avLst/>
          </a:prstGeom>
          <a:ln w="19050">
            <a:solidFill>
              <a:schemeClr val="bg1">
                <a:alpha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rot="10800000">
            <a:off x="4203865" y="4180114"/>
            <a:ext cx="2291938" cy="11876"/>
          </a:xfrm>
          <a:prstGeom prst="straightConnector1">
            <a:avLst/>
          </a:prstGeom>
          <a:ln w="19050">
            <a:solidFill>
              <a:schemeClr val="bg1">
                <a:alpha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4239491" y="4191990"/>
            <a:ext cx="2553195" cy="546265"/>
          </a:xfrm>
          <a:prstGeom prst="straightConnector1">
            <a:avLst/>
          </a:prstGeom>
          <a:ln w="19050">
            <a:solidFill>
              <a:schemeClr val="bg1">
                <a:alpha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10800000" flipV="1">
            <a:off x="3960422" y="4750128"/>
            <a:ext cx="2796639" cy="1"/>
          </a:xfrm>
          <a:prstGeom prst="straightConnector1">
            <a:avLst/>
          </a:prstGeom>
          <a:ln w="19050">
            <a:solidFill>
              <a:schemeClr val="bg1">
                <a:alpha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3966358" y="4762005"/>
            <a:ext cx="2054432" cy="1508166"/>
          </a:xfrm>
          <a:prstGeom prst="straightConnector1">
            <a:avLst/>
          </a:prstGeom>
          <a:ln w="19050">
            <a:solidFill>
              <a:schemeClr val="bg1">
                <a:alpha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endCxn id="5" idx="3"/>
          </p:cNvCxnSpPr>
          <p:nvPr/>
        </p:nvCxnSpPr>
        <p:spPr>
          <a:xfrm rot="10800000">
            <a:off x="4351594" y="6002247"/>
            <a:ext cx="1621695" cy="244174"/>
          </a:xfrm>
          <a:prstGeom prst="straightConnector1">
            <a:avLst/>
          </a:prstGeom>
          <a:ln w="19050">
            <a:solidFill>
              <a:schemeClr val="bg1">
                <a:alpha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5" idx="3"/>
            <a:endCxn id="5" idx="5"/>
          </p:cNvCxnSpPr>
          <p:nvPr/>
        </p:nvCxnSpPr>
        <p:spPr>
          <a:xfrm rot="16200000" flipH="1">
            <a:off x="5367645" y="4986194"/>
            <a:ext cx="1588" cy="2032105"/>
          </a:xfrm>
          <a:prstGeom prst="straightConnector1">
            <a:avLst/>
          </a:prstGeom>
          <a:ln w="19050">
            <a:solidFill>
              <a:schemeClr val="bg1">
                <a:alpha val="6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5147953" y="3182588"/>
            <a:ext cx="500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Які</a:t>
            </a:r>
            <a:endParaRPr lang="ru-RU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6602680" y="3829792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з</a:t>
            </a:r>
            <a:endParaRPr lang="ru-RU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6798624" y="4512623"/>
            <a:ext cx="639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такі</a:t>
            </a:r>
            <a:endParaRPr lang="ru-RU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6483927" y="5854535"/>
            <a:ext cx="840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дітки.</a:t>
            </a:r>
            <a:endParaRPr lang="ru-RU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6018663" y="6257499"/>
            <a:ext cx="590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них</a:t>
            </a:r>
            <a:endParaRPr lang="ru-RU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3732664" y="6196084"/>
            <a:ext cx="982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татусь</a:t>
            </a:r>
            <a:endParaRPr lang="ru-RU" b="1" dirty="0"/>
          </a:p>
        </p:txBody>
      </p:sp>
      <p:sp>
        <p:nvSpPr>
          <p:cNvPr id="55" name="TextBox 54"/>
          <p:cNvSpPr txBox="1"/>
          <p:nvPr/>
        </p:nvSpPr>
        <p:spPr>
          <a:xfrm>
            <a:off x="3877392" y="5755547"/>
            <a:ext cx="240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і</a:t>
            </a:r>
            <a:endParaRPr lang="ru-RU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3541593" y="4483290"/>
            <a:ext cx="308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у</a:t>
            </a:r>
            <a:endParaRPr lang="ru-RU" b="1" dirty="0"/>
          </a:p>
        </p:txBody>
      </p:sp>
      <p:sp>
        <p:nvSpPr>
          <p:cNvPr id="57" name="TextBox 56"/>
          <p:cNvSpPr txBox="1"/>
          <p:nvPr/>
        </p:nvSpPr>
        <p:spPr>
          <a:xfrm>
            <a:off x="2804614" y="3889612"/>
            <a:ext cx="1335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матусею,</a:t>
            </a:r>
            <a:endParaRPr lang="ru-RU" b="1" dirty="0"/>
          </a:p>
        </p:txBody>
      </p:sp>
    </p:spTree>
    <p:extLst>
      <p:ext uri="{BB962C8B-B14F-4D97-AF65-F5344CB8AC3E}">
        <p14:creationId xmlns="" xmlns:p14="http://schemas.microsoft.com/office/powerpoint/2010/main" val="49595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87507" y="954740"/>
            <a:ext cx="8659905" cy="5012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90170">
              <a:lnSpc>
                <a:spcPct val="107000"/>
              </a:lnSpc>
              <a:spcAft>
                <a:spcPts val="800"/>
              </a:spcAft>
              <a:buFont typeface="Wingdings" pitchFamily="2" charset="2"/>
              <a:buChar char="ü"/>
              <a:tabLst>
                <a:tab pos="180340" algn="l"/>
                <a:tab pos="270510" algn="l"/>
              </a:tabLst>
            </a:pPr>
            <a:r>
              <a:rPr lang="uk-UA" sz="2400" b="1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Числа в словах</a:t>
            </a:r>
            <a:endParaRPr lang="uk-UA" sz="1400" b="1" dirty="0" smtClean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90170" algn="just">
              <a:lnSpc>
                <a:spcPct val="107000"/>
              </a:lnSpc>
              <a:spcAft>
                <a:spcPts val="0"/>
              </a:spcAft>
              <a:tabLst>
                <a:tab pos="180340" algn="l"/>
                <a:tab pos="270510" algn="l"/>
              </a:tabLst>
            </a:pP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Смор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</a:t>
            </a: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             елек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</a:t>
            </a: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             </a:t>
            </a:r>
            <a:r>
              <a:rPr lang="uk-UA" sz="2400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</a:t>
            </a:r>
            <a:r>
              <a:rPr lang="uk-UA" sz="2400" b="1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</a:t>
            </a:r>
            <a:r>
              <a:rPr lang="uk-UA" sz="2400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мка</a:t>
            </a:r>
            <a:endParaRPr lang="uk-UA" sz="14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90170" algn="just">
              <a:lnSpc>
                <a:spcPct val="107000"/>
              </a:lnSpc>
              <a:spcAft>
                <a:spcPts val="0"/>
              </a:spcAft>
              <a:tabLst>
                <a:tab pos="180340" algn="l"/>
                <a:tab pos="270510" algn="l"/>
              </a:tabLst>
            </a:pP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два</a:t>
            </a: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                   </a:t>
            </a:r>
            <a:r>
              <a:rPr lang="uk-UA" sz="2400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</a:t>
            </a: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                 ві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сім</a:t>
            </a:r>
            <a:endParaRPr lang="uk-UA" sz="14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90170" algn="just">
              <a:lnSpc>
                <a:spcPct val="107000"/>
              </a:lnSpc>
              <a:spcAft>
                <a:spcPts val="0"/>
              </a:spcAft>
              <a:tabLst>
                <a:tab pos="180340" algn="l"/>
                <a:tab pos="270510" algn="l"/>
              </a:tabLst>
            </a:pP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два</a:t>
            </a: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                     </a:t>
            </a:r>
            <a:r>
              <a:rPr lang="uk-UA" sz="2400" b="1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</a:t>
            </a:r>
            <a:r>
              <a:rPr lang="uk-UA" sz="2400" i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лиця</a:t>
            </a: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с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</a:t>
            </a: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бок</a:t>
            </a:r>
            <a:endParaRPr lang="uk-UA" sz="14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90170" algn="just">
              <a:lnSpc>
                <a:spcPct val="107000"/>
              </a:lnSpc>
              <a:spcAft>
                <a:spcPts val="0"/>
              </a:spcAft>
              <a:tabLst>
                <a:tab pos="180340" algn="l"/>
                <a:tab pos="270510" algn="l"/>
              </a:tabLst>
            </a:pP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два</a:t>
            </a: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                     р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</a:t>
            </a: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                   і</a:t>
            </a:r>
            <a:r>
              <a:rPr lang="uk-UA" sz="24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</a:t>
            </a:r>
            <a:r>
              <a:rPr lang="uk-UA" sz="2400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рія</a:t>
            </a:r>
          </a:p>
          <a:p>
            <a:pPr indent="90170" algn="just">
              <a:lnSpc>
                <a:spcPct val="107000"/>
              </a:lnSpc>
              <a:spcAft>
                <a:spcPts val="0"/>
              </a:spcAft>
              <a:tabLst>
                <a:tab pos="180340" algn="l"/>
                <a:tab pos="270510" algn="l"/>
              </a:tabLst>
            </a:pPr>
            <a:endParaRPr lang="uk-UA" sz="2400" i="1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uk-U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Продовжити речення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b="1" i="1" dirty="0" smtClean="0">
                <a:solidFill>
                  <a:srgbClr val="002060"/>
                </a:solidFill>
              </a:rPr>
              <a:t>- Уявіть, що на Землі не стало птахів, то…</a:t>
            </a:r>
            <a:endParaRPr lang="ru-RU" sz="2400" b="1" i="1" dirty="0" smtClean="0">
              <a:solidFill>
                <a:srgbClr val="002060"/>
              </a:solidFill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</a:rPr>
              <a:t>- Всі метелики стали білими, із-за цього…</a:t>
            </a:r>
            <a:endParaRPr lang="ru-RU" sz="2400" b="1" i="1" dirty="0" smtClean="0">
              <a:solidFill>
                <a:srgbClr val="002060"/>
              </a:solidFill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</a:rPr>
              <a:t>- Сонце дає світло, та не дає тепла, тому…</a:t>
            </a:r>
            <a:endParaRPr lang="ru-RU" sz="2400" b="1" i="1" dirty="0" smtClean="0">
              <a:solidFill>
                <a:srgbClr val="002060"/>
              </a:solidFill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</a:rPr>
              <a:t>- Якби кішки не ловили мишей, то…</a:t>
            </a:r>
            <a:endParaRPr lang="ru-RU" sz="2400" b="1" i="1" dirty="0" smtClean="0">
              <a:solidFill>
                <a:srgbClr val="002060"/>
              </a:solidFill>
            </a:endParaRPr>
          </a:p>
          <a:p>
            <a:r>
              <a:rPr lang="uk-UA" sz="2400" b="1" i="1" dirty="0" smtClean="0">
                <a:solidFill>
                  <a:srgbClr val="002060"/>
                </a:solidFill>
              </a:rPr>
              <a:t>- Всі квіти на планеті зникли, що…</a:t>
            </a:r>
            <a:endParaRPr lang="uk-UA" sz="2400" b="1" i="1" dirty="0" smtClean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90170" algn="just">
              <a:lnSpc>
                <a:spcPct val="107000"/>
              </a:lnSpc>
              <a:spcAft>
                <a:spcPts val="0"/>
              </a:spcAft>
              <a:tabLst>
                <a:tab pos="180340" algn="l"/>
                <a:tab pos="270510" algn="l"/>
              </a:tabLst>
            </a:pPr>
            <a:endParaRPr lang="uk-UA" sz="1400" dirty="0" smtClean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5907" y="4572001"/>
            <a:ext cx="1966094" cy="228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79676" y="159488"/>
            <a:ext cx="7015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Інтеграція читання з іншими предметами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858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55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250" y="271896"/>
            <a:ext cx="4286251" cy="2857500"/>
          </a:xfrm>
          <a:prstGeom prst="rect">
            <a:avLst/>
          </a:prstGeom>
        </p:spPr>
      </p:pic>
      <p:pic>
        <p:nvPicPr>
          <p:cNvPr id="6" name="Рисунок 5" descr="IMG_55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76391" y="2966485"/>
            <a:ext cx="2488018" cy="3732027"/>
          </a:xfrm>
          <a:prstGeom prst="rect">
            <a:avLst/>
          </a:prstGeom>
        </p:spPr>
      </p:pic>
      <p:pic>
        <p:nvPicPr>
          <p:cNvPr id="8" name="Рисунок 7" descr="DSCF08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42251" y="148856"/>
            <a:ext cx="3579626" cy="2684721"/>
          </a:xfrm>
          <a:prstGeom prst="rect">
            <a:avLst/>
          </a:prstGeom>
        </p:spPr>
      </p:pic>
      <p:pic>
        <p:nvPicPr>
          <p:cNvPr id="9" name="Рисунок 8" descr="DSCF03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240" y="3415376"/>
            <a:ext cx="4260697" cy="3195523"/>
          </a:xfrm>
          <a:prstGeom prst="rect">
            <a:avLst/>
          </a:prstGeom>
        </p:spPr>
      </p:pic>
      <p:pic>
        <p:nvPicPr>
          <p:cNvPr id="10" name="Рисунок 9" descr="ваоо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8650" y="138223"/>
            <a:ext cx="3728419" cy="2740957"/>
          </a:xfrm>
          <a:prstGeom prst="rect">
            <a:avLst/>
          </a:prstGeom>
        </p:spPr>
      </p:pic>
      <p:pic>
        <p:nvPicPr>
          <p:cNvPr id="11" name="Рисунок 10" descr="порпл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5410" y="2944030"/>
            <a:ext cx="5038454" cy="37583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46445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48856" y="489098"/>
            <a:ext cx="11897832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Використання інтерактивних методик на уроці літературного читання у порівнянні з традиційними методиками має низку переваг, а саме: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навчальний процес відбувається за умови постійної, активної взаємодії всіх учнів;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однаковий проміжок часу збільшується обсяг виконаної роботи;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збільшується результативність у засвоєнні знань і формуванні умінь;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дітей формується вміння співпрацювати;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формуються мотиви навчання;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v"/>
            </a:pP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розвиваються творчість, креативність, толерантність.</a:t>
            </a:r>
          </a:p>
          <a:p>
            <a:endParaRPr lang="ru-RU" sz="2100" b="1" dirty="0"/>
          </a:p>
        </p:txBody>
      </p:sp>
    </p:spTree>
    <p:extLst>
      <p:ext uri="{BB962C8B-B14F-4D97-AF65-F5344CB8AC3E}">
        <p14:creationId xmlns="" xmlns:p14="http://schemas.microsoft.com/office/powerpoint/2010/main" val="126273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2940969" y="789077"/>
            <a:ext cx="744436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Люди перестають мислити, коли перестають читати.</a:t>
            </a:r>
            <a:endParaRPr lang="ru-RU" sz="3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4943929" y="5260305"/>
            <a:ext cx="3438442" cy="74987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6808" y="2711303"/>
            <a:ext cx="110578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Людина, для якої книжка вже з дитинства стала</a:t>
            </a:r>
            <a:b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такою необхідною, як скрипка для музики, пензель</a:t>
            </a:r>
            <a:b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художника, ніколи не відчує себе обділеною,</a:t>
            </a:r>
            <a:b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збіднілою, спустошеною.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938121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471" y="170121"/>
            <a:ext cx="1866900" cy="254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58725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658</TotalTime>
  <Words>998</Words>
  <Application>Microsoft Office PowerPoint</Application>
  <PresentationFormat>Произвольный</PresentationFormat>
  <Paragraphs>185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Сектор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Миняковский Антон</dc:creator>
  <cp:lastModifiedBy>Михаил</cp:lastModifiedBy>
  <cp:revision>94</cp:revision>
  <dcterms:created xsi:type="dcterms:W3CDTF">2013-10-20T17:18:51Z</dcterms:created>
  <dcterms:modified xsi:type="dcterms:W3CDTF">2016-12-20T21:10:11Z</dcterms:modified>
</cp:coreProperties>
</file>