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2A30B-47CB-4897-A622-938EDA9DB895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0625D-4282-42E0-AA46-63E41586D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  <a:latin typeface="Monotype Corsiva" pitchFamily="66" charset="0"/>
              </a:rPr>
              <a:t>Змінювання дієслів за часами</a:t>
            </a:r>
            <a:endParaRPr lang="ru-RU" b="1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0\Desktop\Уроки!\Українська мова 2 клас І симест\Урок 43 Лексическое значение слова\Иллюстрации\рис 43-07 дети читают что книга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584698" y="1831435"/>
            <a:ext cx="3974603" cy="406349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cp14.nevsepic.com.ua/194/19398/1385131595-01-4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8286808" cy="6072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3" y="571480"/>
          <a:ext cx="8358246" cy="5786477"/>
        </p:xfrm>
        <a:graphic>
          <a:graphicData uri="http://schemas.openxmlformats.org/drawingml/2006/table">
            <a:tbl>
              <a:tblPr/>
              <a:tblGrid>
                <a:gridCol w="2785791"/>
                <a:gridCol w="2785791"/>
                <a:gridCol w="2786664"/>
              </a:tblGrid>
              <a:tr h="578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latin typeface="Calibri"/>
                          <a:ea typeface="Calibri"/>
                          <a:cs typeface="Times New Roman"/>
                        </a:rPr>
                        <a:t>1 група</a:t>
                      </a:r>
                      <a:endParaRPr lang="ru-RU" sz="2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latin typeface="Calibri"/>
                          <a:ea typeface="Calibri"/>
                          <a:cs typeface="Times New Roman"/>
                        </a:rPr>
                        <a:t>2 група</a:t>
                      </a:r>
                      <a:endParaRPr lang="ru-RU" sz="2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latin typeface="Calibri"/>
                          <a:ea typeface="Calibri"/>
                          <a:cs typeface="Times New Roman"/>
                        </a:rPr>
                        <a:t>з група</a:t>
                      </a:r>
                      <a:endParaRPr lang="ru-RU" sz="24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35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 err="1">
                          <a:latin typeface="Calibri"/>
                          <a:ea typeface="Calibri"/>
                          <a:cs typeface="Times New Roman"/>
                        </a:rPr>
                        <a:t>Впр</a:t>
                      </a: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. 354, списати текст, підкреслити дієслова, визначити час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записати дієслова, визначити час: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 dirty="0">
                          <a:latin typeface="Calibri"/>
                          <a:ea typeface="Calibri"/>
                          <a:cs typeface="Times New Roman"/>
                        </a:rPr>
                        <a:t>писали, мовчиш, читатиме, жили, йдуть, заспіває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5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 err="1">
                          <a:latin typeface="Calibri"/>
                          <a:ea typeface="Calibri"/>
                          <a:cs typeface="Times New Roman"/>
                        </a:rPr>
                        <a:t>Впр</a:t>
                      </a: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. 354, змінити дієслова за зразком (слухала, говорила)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 err="1">
                          <a:latin typeface="Calibri"/>
                          <a:ea typeface="Calibri"/>
                          <a:cs typeface="Times New Roman"/>
                        </a:rPr>
                        <a:t>Впр</a:t>
                      </a: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. 354, списати текст, підкреслити дієслова, визначити час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робота з таблицею на дошці (</a:t>
                      </a:r>
                      <a:r>
                        <a:rPr lang="uk-UA" sz="2400" i="1">
                          <a:latin typeface="Calibri"/>
                          <a:ea typeface="Calibri"/>
                          <a:cs typeface="Times New Roman"/>
                        </a:rPr>
                        <a:t>працюють з учителем</a:t>
                      </a: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зі словами </a:t>
                      </a:r>
                      <a:r>
                        <a:rPr lang="uk-UA" sz="2400" i="1">
                          <a:latin typeface="Calibri"/>
                          <a:ea typeface="Calibri"/>
                          <a:cs typeface="Times New Roman"/>
                        </a:rPr>
                        <a:t>шукає,шукав, шукатиме </a:t>
                      </a: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скласти речення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 err="1">
                          <a:latin typeface="Calibri"/>
                          <a:ea typeface="Calibri"/>
                          <a:cs typeface="Times New Roman"/>
                        </a:rPr>
                        <a:t>Впр</a:t>
                      </a: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. 354, змінити дієслова за зразком (співала, шепотіла)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 err="1">
                          <a:latin typeface="Calibri"/>
                          <a:ea typeface="Calibri"/>
                          <a:cs typeface="Times New Roman"/>
                        </a:rPr>
                        <a:t>Впр</a:t>
                      </a: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. 354, списати текст, підкреслити дієслова, визначити час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Аукціон - </a:t>
            </a:r>
            <a:r>
              <a:rPr lang="uk-UA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спеціально організований і періодично діючий ринок продажу товарів покупцеві, який запропонував найвищу ціну.</a:t>
            </a: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C:\Users\0\Desktop\рис 66-01 книга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928662" y="3357562"/>
            <a:ext cx="3238095" cy="2298413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2928934"/>
            <a:ext cx="4038600" cy="319722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Встав пропущені букви, яке слово зайве?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/>
              <a:t>абр..</a:t>
            </a:r>
            <a:r>
              <a:rPr lang="uk-UA" sz="4000" b="1" dirty="0" err="1" smtClean="0"/>
              <a:t>кос</a:t>
            </a:r>
            <a:endParaRPr lang="uk-UA" sz="4000" b="1" dirty="0" smtClean="0"/>
          </a:p>
          <a:p>
            <a:endParaRPr lang="uk-UA" sz="4000" b="1" dirty="0" smtClean="0"/>
          </a:p>
          <a:p>
            <a:r>
              <a:rPr lang="uk-UA" sz="4000" b="1" dirty="0" smtClean="0"/>
              <a:t>ч..</a:t>
            </a:r>
            <a:r>
              <a:rPr lang="uk-UA" sz="4000" b="1" dirty="0" err="1" smtClean="0"/>
              <a:t>ремха</a:t>
            </a:r>
            <a:endParaRPr lang="uk-UA" sz="4000" b="1" dirty="0" smtClean="0"/>
          </a:p>
          <a:p>
            <a:endParaRPr lang="uk-UA" sz="4000" b="1" dirty="0" smtClean="0"/>
          </a:p>
          <a:p>
            <a:r>
              <a:rPr lang="uk-UA" sz="4000" b="1" dirty="0" err="1" smtClean="0"/>
              <a:t>п’ятн</a:t>
            </a:r>
            <a:r>
              <a:rPr lang="uk-UA" sz="4000" b="1" dirty="0" smtClean="0"/>
              <a:t>..ця</a:t>
            </a:r>
          </a:p>
          <a:p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sz="4000" dirty="0" smtClean="0"/>
              <a:t>           </a:t>
            </a:r>
            <a:r>
              <a:rPr lang="uk-UA" sz="4000" b="1" dirty="0" err="1" smtClean="0"/>
              <a:t>пш</a:t>
            </a:r>
            <a:r>
              <a:rPr lang="uk-UA" sz="4000" b="1" dirty="0" smtClean="0"/>
              <a:t>..</a:t>
            </a:r>
            <a:r>
              <a:rPr lang="uk-UA" sz="4000" b="1" dirty="0" err="1" smtClean="0"/>
              <a:t>ниця</a:t>
            </a:r>
            <a:endParaRPr lang="uk-UA" sz="4000" b="1" dirty="0" smtClean="0"/>
          </a:p>
          <a:p>
            <a:endParaRPr lang="uk-UA" sz="4000" b="1" dirty="0" smtClean="0"/>
          </a:p>
          <a:p>
            <a:r>
              <a:rPr lang="uk-UA" sz="4000" b="1" dirty="0" smtClean="0"/>
              <a:t>           ап..</a:t>
            </a:r>
            <a:r>
              <a:rPr lang="uk-UA" sz="4000" b="1" dirty="0" err="1" smtClean="0"/>
              <a:t>льсин</a:t>
            </a:r>
            <a:endParaRPr lang="uk-UA" sz="4000" b="1" dirty="0" smtClean="0"/>
          </a:p>
          <a:p>
            <a:endParaRPr lang="uk-UA" sz="4000" b="1" dirty="0" smtClean="0"/>
          </a:p>
          <a:p>
            <a:r>
              <a:rPr lang="uk-UA" sz="4000" b="1" dirty="0" smtClean="0"/>
              <a:t>            ч..</a:t>
            </a:r>
            <a:r>
              <a:rPr lang="uk-UA" sz="4000" b="1" dirty="0" err="1" smtClean="0"/>
              <a:t>решня</a:t>
            </a:r>
            <a:endParaRPr lang="ru-RU" sz="4000" b="1" dirty="0"/>
          </a:p>
        </p:txBody>
      </p:sp>
      <p:pic>
        <p:nvPicPr>
          <p:cNvPr id="2051" name="Picture 3" descr="D:\документы word (Mycomp)\малюнки\Рисунок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785926"/>
            <a:ext cx="2876550" cy="266382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Перевір!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sz="4000" b="1" dirty="0" smtClean="0"/>
              <a:t>абр</a:t>
            </a:r>
            <a:r>
              <a:rPr lang="uk-UA" sz="4000" b="1" dirty="0" smtClean="0">
                <a:solidFill>
                  <a:srgbClr val="FF0000"/>
                </a:solidFill>
              </a:rPr>
              <a:t>и</a:t>
            </a:r>
            <a:r>
              <a:rPr lang="uk-UA" sz="4000" b="1" dirty="0" smtClean="0"/>
              <a:t>кос</a:t>
            </a:r>
          </a:p>
          <a:p>
            <a:endParaRPr lang="uk-UA" sz="4000" b="1" dirty="0" smtClean="0"/>
          </a:p>
          <a:p>
            <a:r>
              <a:rPr lang="uk-UA" sz="4000" b="1" dirty="0" smtClean="0"/>
              <a:t>ч</a:t>
            </a:r>
            <a:r>
              <a:rPr lang="uk-UA" sz="4000" b="1" dirty="0" smtClean="0">
                <a:solidFill>
                  <a:srgbClr val="FF0000"/>
                </a:solidFill>
              </a:rPr>
              <a:t>е</a:t>
            </a:r>
            <a:r>
              <a:rPr lang="uk-UA" sz="4000" b="1" dirty="0" smtClean="0"/>
              <a:t>ремха</a:t>
            </a:r>
          </a:p>
          <a:p>
            <a:endParaRPr lang="uk-UA" sz="4000" b="1" dirty="0" smtClean="0"/>
          </a:p>
          <a:p>
            <a:r>
              <a:rPr lang="uk-UA" sz="4000" b="1" dirty="0" smtClean="0"/>
              <a:t>п’ятн</a:t>
            </a:r>
            <a:r>
              <a:rPr lang="uk-UA" sz="4000" b="1" dirty="0" smtClean="0">
                <a:solidFill>
                  <a:srgbClr val="FF0000"/>
                </a:solidFill>
              </a:rPr>
              <a:t>и</a:t>
            </a:r>
            <a:r>
              <a:rPr lang="uk-UA" sz="4000" b="1" dirty="0" smtClean="0"/>
              <a:t>ця</a:t>
            </a:r>
          </a:p>
          <a:p>
            <a:endParaRPr lang="ru-RU" dirty="0"/>
          </a:p>
        </p:txBody>
      </p:sp>
      <p:pic>
        <p:nvPicPr>
          <p:cNvPr id="3074" name="Picture 2" descr="D:\документы word (Mycomp)\малюнки\Рисунок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143116"/>
            <a:ext cx="2286000" cy="2998787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/>
              <a:t>    пш</a:t>
            </a:r>
            <a:r>
              <a:rPr lang="uk-UA" sz="4000" b="1" dirty="0" smtClean="0">
                <a:solidFill>
                  <a:srgbClr val="FF0000"/>
                </a:solidFill>
              </a:rPr>
              <a:t>е</a:t>
            </a:r>
            <a:r>
              <a:rPr lang="uk-UA" sz="4000" b="1" dirty="0" smtClean="0"/>
              <a:t>ниця</a:t>
            </a:r>
          </a:p>
          <a:p>
            <a:endParaRPr lang="uk-UA" sz="4000" b="1" dirty="0" smtClean="0"/>
          </a:p>
          <a:p>
            <a:r>
              <a:rPr lang="uk-UA" sz="4000" b="1" dirty="0" smtClean="0"/>
              <a:t>    ап</a:t>
            </a:r>
            <a:r>
              <a:rPr lang="uk-UA" sz="4000" b="1" dirty="0" smtClean="0">
                <a:solidFill>
                  <a:srgbClr val="FF0000"/>
                </a:solidFill>
              </a:rPr>
              <a:t>е</a:t>
            </a:r>
            <a:r>
              <a:rPr lang="uk-UA" sz="4000" b="1" dirty="0" smtClean="0"/>
              <a:t>льсин</a:t>
            </a:r>
          </a:p>
          <a:p>
            <a:endParaRPr lang="uk-UA" sz="4000" b="1" dirty="0" smtClean="0"/>
          </a:p>
          <a:p>
            <a:r>
              <a:rPr lang="uk-UA" sz="4000" b="1" dirty="0" smtClean="0"/>
              <a:t>    ч</a:t>
            </a:r>
            <a:r>
              <a:rPr lang="uk-UA" sz="4000" b="1" dirty="0" smtClean="0">
                <a:solidFill>
                  <a:srgbClr val="FF0000"/>
                </a:solidFill>
              </a:rPr>
              <a:t>е</a:t>
            </a:r>
            <a:r>
              <a:rPr lang="uk-UA" sz="4000" b="1" dirty="0" smtClean="0"/>
              <a:t>решня</a:t>
            </a:r>
            <a:endParaRPr lang="ru-RU" sz="4000" b="1" dirty="0" smtClean="0"/>
          </a:p>
          <a:p>
            <a:endParaRPr lang="ru-RU" sz="4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ГРА “ВГАДАЙ СЛОВО”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</p:spPr>
        <p:txBody>
          <a:bodyPr/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Яке слово серед записаних має 7 букв, 8 звуків, 3 голосних звуки, 5 приголосних звуків?</a:t>
            </a:r>
          </a:p>
          <a:p>
            <a:endParaRPr lang="ru-RU" dirty="0"/>
          </a:p>
        </p:txBody>
      </p:sp>
      <p:pic>
        <p:nvPicPr>
          <p:cNvPr id="4100" name="Picture 4" descr="D:\документы word (Mycomp)\малюнки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928934"/>
            <a:ext cx="2935291" cy="33679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ГРА “ВГАДАЙ СЛОВО”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57691"/>
          </a:xfrm>
        </p:spPr>
        <p:txBody>
          <a:bodyPr/>
          <a:lstStyle/>
          <a:p>
            <a:pPr algn="ctr">
              <a:buNone/>
            </a:pPr>
            <a:endParaRPr lang="uk-UA" sz="8000" b="1" dirty="0" smtClean="0">
              <a:ln w="12700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8000" b="1" dirty="0" smtClean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П’ятниця</a:t>
            </a:r>
            <a:endParaRPr lang="uk-UA" sz="8000" b="1" dirty="0" smtClean="0">
              <a:ln w="12700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Із поданих пар слів складіть словосполучення, добираючи для зв’язку слів прийменники</a:t>
            </a:r>
            <a:endParaRPr lang="ru-RU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2357430"/>
            <a:ext cx="4038600" cy="3643338"/>
          </a:xfrm>
        </p:spPr>
        <p:txBody>
          <a:bodyPr/>
          <a:lstStyle/>
          <a:p>
            <a:r>
              <a:rPr lang="uk-UA" sz="4000" b="1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Сидів парта</a:t>
            </a:r>
          </a:p>
          <a:p>
            <a:endParaRPr lang="uk-UA" sz="4000" b="1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sz="4000" b="1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Пасуться луг</a:t>
            </a:r>
          </a:p>
          <a:p>
            <a:endParaRPr lang="uk-UA" sz="4000" b="1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sz="4000" b="1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Злетів гілка</a:t>
            </a:r>
            <a:endParaRPr lang="ru-RU" sz="4000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26" name="Picture 2" descr="D:\документы word (Mycomp)\картинки Саша\dve-pticy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33925" y="2963069"/>
            <a:ext cx="3867150" cy="30575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ln w="57150">
            <a:solidFill>
              <a:srgbClr val="C00000"/>
            </a:solidFill>
          </a:ln>
        </p:spPr>
        <p:txBody>
          <a:bodyPr>
            <a:prstTxWarp prst="textChevronInverted">
              <a:avLst/>
            </a:prstTxWarp>
          </a:bodyPr>
          <a:lstStyle/>
          <a:p>
            <a:r>
              <a:rPr lang="uk-UA" b="1" i="1" dirty="0" smtClean="0">
                <a:solidFill>
                  <a:srgbClr val="7030A0"/>
                </a:solidFill>
              </a:rPr>
              <a:t>Гра </a:t>
            </a:r>
            <a:r>
              <a:rPr lang="uk-UA" b="1" i="1" dirty="0" err="1" smtClean="0">
                <a:solidFill>
                  <a:srgbClr val="7030A0"/>
                </a:solidFill>
              </a:rPr>
              <a:t>“Хто</a:t>
            </a:r>
            <a:r>
              <a:rPr lang="uk-UA" b="1" i="1" dirty="0" smtClean="0">
                <a:solidFill>
                  <a:srgbClr val="7030A0"/>
                </a:solidFill>
              </a:rPr>
              <a:t> </a:t>
            </a:r>
            <a:r>
              <a:rPr lang="uk-UA" b="1" i="1" dirty="0" err="1" smtClean="0">
                <a:solidFill>
                  <a:srgbClr val="7030A0"/>
                </a:solidFill>
              </a:rPr>
              <a:t>швидше”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uk-UA" b="1" i="1" u="sng" dirty="0" smtClean="0">
                <a:solidFill>
                  <a:schemeClr val="tx2">
                    <a:lumMod val="50000"/>
                  </a:schemeClr>
                </a:solidFill>
              </a:rPr>
              <a:t>Із поданих груп слів складіть речення</a:t>
            </a:r>
          </a:p>
          <a:p>
            <a:pPr algn="ctr"/>
            <a:endParaRPr lang="uk-UA" b="1" i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1 гр.: густий, дерева, на, зелень</a:t>
            </a:r>
          </a:p>
          <a:p>
            <a:endParaRPr lang="uk-UA" dirty="0" smtClean="0"/>
          </a:p>
          <a:p>
            <a:r>
              <a:rPr lang="uk-UA" dirty="0" smtClean="0">
                <a:solidFill>
                  <a:srgbClr val="002060"/>
                </a:solidFill>
              </a:rPr>
              <a:t>2 гр.: скотилось, хмари, сонце, золоте,за</a:t>
            </a:r>
          </a:p>
          <a:p>
            <a:endParaRPr lang="uk-UA" dirty="0" smtClean="0"/>
          </a:p>
          <a:p>
            <a:r>
              <a:rPr lang="uk-UA" dirty="0" smtClean="0">
                <a:solidFill>
                  <a:srgbClr val="990033"/>
                </a:solidFill>
              </a:rPr>
              <a:t>3 гр.: щебетання, пташки, у, чути, гаю,                         веселе</a:t>
            </a:r>
            <a:endParaRPr lang="ru-RU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prstTxWarp prst="textTriangle">
              <a:avLst/>
            </a:prstTxWarp>
            <a:normAutofit fontScale="90000"/>
          </a:bodyPr>
          <a:lstStyle/>
          <a:p>
            <a:r>
              <a:rPr lang="uk-UA" b="1" i="1" dirty="0" smtClean="0">
                <a:solidFill>
                  <a:srgbClr val="7030A0"/>
                </a:solidFill>
                <a:latin typeface="Comic Sans MS" pitchFamily="66" charset="0"/>
              </a:rPr>
              <a:t>Гра</a:t>
            </a:r>
            <a:r>
              <a:rPr lang="uk-UA" b="1" i="1" dirty="0" smtClean="0">
                <a:solidFill>
                  <a:srgbClr val="990033"/>
                </a:solidFill>
                <a:latin typeface="Comic Sans MS" pitchFamily="66" charset="0"/>
              </a:rPr>
              <a:t> </a:t>
            </a:r>
            <a:r>
              <a:rPr lang="uk-UA" b="1" i="1" dirty="0" err="1" smtClean="0">
                <a:solidFill>
                  <a:srgbClr val="990033"/>
                </a:solidFill>
                <a:latin typeface="Comic Sans MS" pitchFamily="66" charset="0"/>
              </a:rPr>
              <a:t>“М’яч</a:t>
            </a:r>
            <a:r>
              <a:rPr lang="uk-UA" b="1" i="1" dirty="0" smtClean="0">
                <a:solidFill>
                  <a:srgbClr val="990033"/>
                </a:solidFill>
                <a:latin typeface="Comic Sans MS" pitchFamily="66" charset="0"/>
              </a:rPr>
              <a:t> спіймай – швидше </a:t>
            </a:r>
            <a:r>
              <a:rPr lang="uk-UA" b="1" i="1" dirty="0" err="1" smtClean="0">
                <a:solidFill>
                  <a:srgbClr val="990033"/>
                </a:solidFill>
                <a:latin typeface="Comic Sans MS" pitchFamily="66" charset="0"/>
              </a:rPr>
              <a:t>відповідай</a:t>
            </a:r>
            <a:r>
              <a:rPr lang="uk-UA" b="1" i="1" dirty="0" err="1" smtClean="0">
                <a:solidFill>
                  <a:srgbClr val="990033"/>
                </a:solidFill>
              </a:rPr>
              <a:t>”</a:t>
            </a:r>
            <a:endParaRPr lang="ru-RU" b="1" i="1" dirty="0">
              <a:solidFill>
                <a:srgbClr val="990033"/>
              </a:solidFill>
            </a:endParaRPr>
          </a:p>
        </p:txBody>
      </p:sp>
      <p:pic>
        <p:nvPicPr>
          <p:cNvPr id="2051" name="Picture 3" descr="C:\Users\0\Documents\картинки нелі\File0038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00201"/>
            <a:ext cx="6072230" cy="4186254"/>
          </a:xfrm>
          <a:prstGeom prst="roundRect">
            <a:avLst>
              <a:gd name="adj" fmla="val 11111"/>
            </a:avLst>
          </a:prstGeom>
          <a:ln w="190500" cap="rnd">
            <a:solidFill>
              <a:srgbClr val="00206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103</TotalTime>
  <Words>264</Words>
  <Application>Microsoft Office PowerPoint</Application>
  <PresentationFormat>Экран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Змінювання дієслів за часами</vt:lpstr>
      <vt:lpstr>Аукціон - спеціально організований і періодично діючий ринок продажу товарів покупцеві, який запропонував найвищу ціну.</vt:lpstr>
      <vt:lpstr>Встав пропущені букви, яке слово зайве?</vt:lpstr>
      <vt:lpstr>Перевір!</vt:lpstr>
      <vt:lpstr>ГРА “ВГАДАЙ СЛОВО”</vt:lpstr>
      <vt:lpstr>ГРА “ВГАДАЙ СЛОВО”</vt:lpstr>
      <vt:lpstr>Із поданих пар слів складіть словосполучення, добираючи для зв’язку слів прийменники</vt:lpstr>
      <vt:lpstr>Гра “Хто швидше”</vt:lpstr>
      <vt:lpstr>Гра “М’яч спіймай – швидше відповідай”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Змінювання дієслів за часами</dc:title>
  <dc:creator>0</dc:creator>
  <cp:lastModifiedBy>0</cp:lastModifiedBy>
  <cp:revision>13</cp:revision>
  <dcterms:created xsi:type="dcterms:W3CDTF">2016-12-12T16:39:03Z</dcterms:created>
  <dcterms:modified xsi:type="dcterms:W3CDTF">2016-12-14T19:49:09Z</dcterms:modified>
</cp:coreProperties>
</file>