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BDBE1-6B24-4D15-83BE-3B3A58315E03}" type="datetimeFigureOut">
              <a:rPr lang="ru-RU" smtClean="0"/>
              <a:pPr/>
              <a:t>07.01.2017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66565-C081-45EF-91B9-100787D645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C%27%D1%8F%D1%81%D0%B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A9%D1%83%D0%BF%D0%B0%D0%BB%D1%8C%D1%86%D1%9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0%D0%BB%D1%8C%D0%B1%D1%96%D0%BD%D1%96%D0%B7%D0%BC" TargetMode="External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hyperlink" Target="https://uk.wikipedia.org/wiki/%D0%A1%D0%BB%D0%B8%D0%B7" TargetMode="External"/><Relationship Id="rId4" Type="http://schemas.openxmlformats.org/officeDocument/2006/relationships/hyperlink" Target="https://uk.wikipedia.org/wiki/%D0%9B%D1%83%D1%81%D0%BA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A1%D0%BE%D0%BC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uk.wikipedia.org/wiki/%D0%9F%D1%80%D1%96%D1%81%D0%BD%D1%96_%D0%B2%D0%BE%D0%B4%D0%B8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uk.wikipedia.org/wiki/%D0%A1%D1%81%D0%B0%D0%B2%D1%86%D1%96" TargetMode="External"/><Relationship Id="rId3" Type="http://schemas.openxmlformats.org/officeDocument/2006/relationships/hyperlink" Target="https://uk.wikipedia.org/wiki/%D0%86%D0%BA%D1%80%D0%B0" TargetMode="External"/><Relationship Id="rId7" Type="http://schemas.openxmlformats.org/officeDocument/2006/relationships/hyperlink" Target="https://uk.wikipedia.org/wiki/%D0%9F%D1%82%D0%B0%D1%85%D0%B8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uk.wikipedia.org/wiki/%D0%A0%D0%B5%D0%BF%D1%82%D0%B8%D0%BB%D1%96%D1%97" TargetMode="External"/><Relationship Id="rId5" Type="http://schemas.openxmlformats.org/officeDocument/2006/relationships/hyperlink" Target="https://uk.wikipedia.org/wiki/%D0%90%D0%BC%D1%84%D1%96%D0%B1%D1%96%D1%97" TargetMode="External"/><Relationship Id="rId10" Type="http://schemas.openxmlformats.org/officeDocument/2006/relationships/hyperlink" Target="https://uk.wikipedia.org/wiki/%D0%92%D0%BE%D0%B4%D0%BE%D0%B9%D0%BC%D0%B0" TargetMode="External"/><Relationship Id="rId4" Type="http://schemas.openxmlformats.org/officeDocument/2006/relationships/hyperlink" Target="https://uk.wikipedia.org/wiki/%D0%A5%D0%B8%D0%B6%D0%B0%D0%BA" TargetMode="External"/><Relationship Id="rId9" Type="http://schemas.openxmlformats.org/officeDocument/2006/relationships/hyperlink" Target="https://uk.wikipedia.org/wiki/%D0%A9%D1%83%D0%BA%D0%B0_%D0%B7%D0%B2%D0%B8%D1%87%D0%B0%D0%B9%D0%BD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115616" y="2996952"/>
            <a:ext cx="66967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Сом –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найбІльша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прісноводна</a:t>
            </a: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54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риба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899592" y="168984"/>
            <a:ext cx="7344816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людина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звір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а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вусатий</a:t>
            </a:r>
            <a:r>
              <a:rPr kumimoji="0" lang="uk-UA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60000"/>
                  <a:lumOff val="40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Вусатий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велет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мостом</a:t>
            </a:r>
            <a:b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Перед грозою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б'є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хвостом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1" name="Рисунок 10" descr="сом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5013176"/>
            <a:ext cx="6912768" cy="1485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827584" y="764704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Сом —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цінна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промислова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ніжне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смачне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жирне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u="sng" dirty="0" err="1" smtClean="0">
                <a:latin typeface="Times New Roman" pitchFamily="18" charset="0"/>
                <a:cs typeface="Times New Roman" pitchFamily="18" charset="0"/>
                <a:hlinkClick r:id="rId3" tooltip="М'ясо"/>
              </a:rPr>
              <a:t>м'ясо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мясо со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1988840"/>
            <a:ext cx="2466975" cy="1847850"/>
          </a:xfrm>
          <a:prstGeom prst="rect">
            <a:avLst/>
          </a:prstGeom>
        </p:spPr>
      </p:pic>
      <p:pic>
        <p:nvPicPr>
          <p:cNvPr id="9" name="Рисунок 8" descr="сом в желе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9872" y="3573016"/>
            <a:ext cx="2295525" cy="1990725"/>
          </a:xfrm>
          <a:prstGeom prst="rect">
            <a:avLst/>
          </a:prstGeom>
        </p:spPr>
      </p:pic>
      <p:pic>
        <p:nvPicPr>
          <p:cNvPr id="10" name="Рисунок 9" descr="сом капч.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00192" y="4005064"/>
            <a:ext cx="2304256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17140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67544" y="548680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Сом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звичайний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зображений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поштових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марках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деяких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європейських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держав: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украънська пошт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772816"/>
            <a:ext cx="1656184" cy="2664296"/>
          </a:xfrm>
          <a:prstGeom prst="rect">
            <a:avLst/>
          </a:prstGeom>
        </p:spPr>
      </p:pic>
      <p:pic>
        <p:nvPicPr>
          <p:cNvPr id="8" name="Рисунок 7" descr="німецька пошт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79712" y="1772816"/>
            <a:ext cx="2294737" cy="2664296"/>
          </a:xfrm>
          <a:prstGeom prst="rect">
            <a:avLst/>
          </a:prstGeom>
        </p:spPr>
      </p:pic>
      <p:pic>
        <p:nvPicPr>
          <p:cNvPr id="10" name="Рисунок 9" descr="латиська пошта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427984" y="1772816"/>
            <a:ext cx="2088232" cy="2664296"/>
          </a:xfrm>
          <a:prstGeom prst="rect">
            <a:avLst/>
          </a:prstGeom>
        </p:spPr>
      </p:pic>
      <p:pic>
        <p:nvPicPr>
          <p:cNvPr id="12" name="Рисунок 11" descr="угорська  марк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80560" y="3358896"/>
            <a:ext cx="182880" cy="140208"/>
          </a:xfrm>
          <a:prstGeom prst="rect">
            <a:avLst/>
          </a:prstGeom>
        </p:spPr>
      </p:pic>
      <p:pic>
        <p:nvPicPr>
          <p:cNvPr id="14" name="Рисунок 13" descr="угорська  марк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1772816"/>
            <a:ext cx="2301125" cy="2664296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79512" y="5085184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У</a:t>
            </a:r>
            <a:r>
              <a:rPr lang="ru-RU" dirty="0" err="1" smtClean="0"/>
              <a:t>країна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95736" y="5085184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Німеччина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44008" y="5085184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Латвія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6876256" y="5085184"/>
            <a:ext cx="16561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У</a:t>
            </a:r>
            <a:r>
              <a:rPr lang="uk-UA" dirty="0" smtClean="0"/>
              <a:t>горщина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75145" y="2967335"/>
            <a:ext cx="55937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6350" stA="50000" endA="300" endPos="50000" dist="29997" dir="5400000" sy="-100000" algn="bl" rotWithShape="0"/>
                </a:effectLst>
              </a:rPr>
              <a:t>Дякую за увагу!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6350" stA="50000" endA="300" endPos="5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 descr="сом під водою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55576" y="836712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За </a:t>
            </a:r>
            <a:r>
              <a:rPr lang="ru-RU" sz="3200" dirty="0" err="1"/>
              <a:t>зовнішніми</a:t>
            </a:r>
            <a:r>
              <a:rPr lang="ru-RU" sz="3200" dirty="0"/>
              <a:t> </a:t>
            </a:r>
            <a:r>
              <a:rPr lang="ru-RU" sz="3200" dirty="0" err="1"/>
              <a:t>ознаками</a:t>
            </a:r>
            <a:r>
              <a:rPr lang="ru-RU" sz="3200" dirty="0"/>
              <a:t> сома легко </a:t>
            </a:r>
            <a:r>
              <a:rPr lang="ru-RU" sz="3200" dirty="0" err="1"/>
              <a:t>відрізнити</a:t>
            </a:r>
            <a:r>
              <a:rPr lang="ru-RU" sz="3200" dirty="0"/>
              <a:t> </a:t>
            </a:r>
            <a:r>
              <a:rPr lang="ru-RU" sz="3200" dirty="0" err="1"/>
              <a:t>від</a:t>
            </a:r>
            <a:r>
              <a:rPr lang="ru-RU" sz="3200" dirty="0"/>
              <a:t> </a:t>
            </a:r>
            <a:r>
              <a:rPr lang="ru-RU" sz="3200" dirty="0" err="1"/>
              <a:t>усіх</a:t>
            </a:r>
            <a:r>
              <a:rPr lang="ru-RU" sz="3200" dirty="0"/>
              <a:t> </a:t>
            </a:r>
            <a:r>
              <a:rPr lang="ru-RU" sz="3200" dirty="0" err="1"/>
              <a:t>інших</a:t>
            </a:r>
            <a:r>
              <a:rPr lang="ru-RU" sz="3200" dirty="0"/>
              <a:t> </a:t>
            </a:r>
            <a:r>
              <a:rPr lang="ru-RU" sz="3200" dirty="0" err="1"/>
              <a:t>риб</a:t>
            </a:r>
            <a:r>
              <a:rPr lang="ru-RU" sz="3200" dirty="0"/>
              <a:t>. У </a:t>
            </a:r>
            <a:r>
              <a:rPr lang="ru-RU" sz="3200" dirty="0" err="1"/>
              <a:t>нього</a:t>
            </a:r>
            <a:r>
              <a:rPr lang="ru-RU" sz="3200" dirty="0"/>
              <a:t> </a:t>
            </a:r>
            <a:r>
              <a:rPr lang="ru-RU" sz="3200" dirty="0" err="1"/>
              <a:t>величезна</a:t>
            </a:r>
            <a:r>
              <a:rPr lang="ru-RU" sz="3200" dirty="0"/>
              <a:t> тупа голова, велика </a:t>
            </a:r>
            <a:r>
              <a:rPr lang="ru-RU" sz="3200" dirty="0" err="1"/>
              <a:t>паща</a:t>
            </a:r>
            <a:r>
              <a:rPr lang="ru-RU" sz="3200" dirty="0"/>
              <a:t> </a:t>
            </a:r>
            <a:r>
              <a:rPr lang="ru-RU" sz="3200" dirty="0" err="1"/>
              <a:t>зі</a:t>
            </a:r>
            <a:r>
              <a:rPr lang="ru-RU" sz="3200" dirty="0"/>
              <a:t> «</a:t>
            </a:r>
            <a:r>
              <a:rPr lang="ru-RU" sz="3200" dirty="0" err="1"/>
              <a:t>щіткою</a:t>
            </a:r>
            <a:r>
              <a:rPr lang="ru-RU" sz="3200" dirty="0"/>
              <a:t>» — </a:t>
            </a:r>
            <a:r>
              <a:rPr lang="ru-RU" sz="3200" dirty="0" err="1"/>
              <a:t>кількома</a:t>
            </a:r>
            <a:r>
              <a:rPr lang="ru-RU" sz="3200" dirty="0"/>
              <a:t> рядами </a:t>
            </a:r>
            <a:r>
              <a:rPr lang="ru-RU" sz="3200" dirty="0" err="1"/>
              <a:t>дрібних</a:t>
            </a:r>
            <a:r>
              <a:rPr lang="ru-RU" sz="3200" dirty="0"/>
              <a:t> </a:t>
            </a:r>
            <a:r>
              <a:rPr lang="ru-RU" sz="3200" dirty="0" err="1"/>
              <a:t>загнутих</a:t>
            </a:r>
            <a:r>
              <a:rPr lang="ru-RU" sz="3200" dirty="0"/>
              <a:t> </a:t>
            </a:r>
            <a:r>
              <a:rPr lang="ru-RU" sz="3200" dirty="0" err="1"/>
              <a:t>всередину</a:t>
            </a:r>
            <a:r>
              <a:rPr lang="ru-RU" sz="3200" dirty="0"/>
              <a:t> </a:t>
            </a:r>
            <a:r>
              <a:rPr lang="ru-RU" sz="3200" dirty="0" err="1"/>
              <a:t>зубів</a:t>
            </a:r>
            <a:r>
              <a:rPr lang="ru-RU" sz="3200" dirty="0"/>
              <a:t>. Сом </a:t>
            </a:r>
            <a:r>
              <a:rPr lang="ru-RU" sz="3200" dirty="0" err="1"/>
              <a:t>має</a:t>
            </a:r>
            <a:r>
              <a:rPr lang="ru-RU" sz="3200" dirty="0"/>
              <a:t> </a:t>
            </a:r>
            <a:r>
              <a:rPr lang="ru-RU" sz="3200" dirty="0" err="1"/>
              <a:t>двоє</a:t>
            </a:r>
            <a:r>
              <a:rPr lang="ru-RU" sz="3200" dirty="0"/>
              <a:t> </a:t>
            </a:r>
            <a:r>
              <a:rPr lang="ru-RU" sz="3200" dirty="0" err="1"/>
              <a:t>вусів</a:t>
            </a:r>
            <a:r>
              <a:rPr lang="ru-RU" sz="3200" dirty="0"/>
              <a:t> на </a:t>
            </a:r>
            <a:r>
              <a:rPr lang="ru-RU" sz="3200" dirty="0" err="1"/>
              <a:t>верхній</a:t>
            </a:r>
            <a:r>
              <a:rPr lang="ru-RU" sz="3200" dirty="0"/>
              <a:t> </a:t>
            </a:r>
            <a:r>
              <a:rPr lang="ru-RU" sz="3200" dirty="0" err="1"/>
              <a:t>щелепі</a:t>
            </a:r>
            <a:r>
              <a:rPr lang="ru-RU" sz="3200" dirty="0"/>
              <a:t> </a:t>
            </a:r>
            <a:r>
              <a:rPr lang="ru-RU" sz="3200" dirty="0" err="1"/>
              <a:t>і</a:t>
            </a:r>
            <a:r>
              <a:rPr lang="ru-RU" sz="3200" dirty="0"/>
              <a:t> </a:t>
            </a:r>
            <a:r>
              <a:rPr lang="ru-RU" sz="3200" dirty="0" err="1"/>
              <a:t>чотири</a:t>
            </a:r>
            <a:r>
              <a:rPr lang="ru-RU" sz="3200" dirty="0"/>
              <a:t> </a:t>
            </a:r>
            <a:r>
              <a:rPr lang="ru-RU" sz="3200" dirty="0" err="1"/>
              <a:t>вусики</a:t>
            </a:r>
            <a:r>
              <a:rPr lang="ru-RU" sz="3200" dirty="0"/>
              <a:t> — </a:t>
            </a:r>
            <a:r>
              <a:rPr lang="ru-RU" sz="3200" dirty="0" err="1"/>
              <a:t>на</a:t>
            </a:r>
            <a:r>
              <a:rPr lang="ru-RU" sz="3200" dirty="0"/>
              <a:t> </a:t>
            </a:r>
            <a:r>
              <a:rPr lang="ru-RU" sz="3200" dirty="0" err="1"/>
              <a:t>нижній</a:t>
            </a:r>
            <a:r>
              <a:rPr lang="ru-RU" sz="3200" dirty="0"/>
              <a:t>. </a:t>
            </a:r>
            <a:r>
              <a:rPr lang="ru-RU" sz="3200" dirty="0" err="1"/>
              <a:t>Вуса</a:t>
            </a:r>
            <a:r>
              <a:rPr lang="ru-RU" sz="3200" dirty="0"/>
              <a:t> </a:t>
            </a:r>
            <a:r>
              <a:rPr lang="ru-RU" sz="3200" dirty="0" err="1"/>
              <a:t>є</a:t>
            </a:r>
            <a:r>
              <a:rPr lang="ru-RU" sz="3200" dirty="0"/>
              <a:t> </a:t>
            </a:r>
            <a:r>
              <a:rPr lang="ru-RU" sz="3200" dirty="0" err="1"/>
              <a:t>своєрідними</a:t>
            </a:r>
            <a:r>
              <a:rPr lang="ru-RU" sz="3200" dirty="0"/>
              <a:t> </a:t>
            </a:r>
            <a:r>
              <a:rPr lang="ru-RU" sz="3200" dirty="0" err="1">
                <a:hlinkClick r:id="rId3" tooltip="Щупальці"/>
              </a:rPr>
              <a:t>щупальцями</a:t>
            </a:r>
            <a:r>
              <a:rPr lang="ru-RU" sz="3200" dirty="0"/>
              <a:t>, за </a:t>
            </a:r>
            <a:r>
              <a:rPr lang="ru-RU" sz="3200" dirty="0" err="1"/>
              <a:t>допомогою</a:t>
            </a:r>
            <a:r>
              <a:rPr lang="ru-RU" sz="3200" dirty="0"/>
              <a:t> </a:t>
            </a:r>
            <a:r>
              <a:rPr lang="ru-RU" sz="3200" dirty="0" err="1"/>
              <a:t>яких</a:t>
            </a:r>
            <a:r>
              <a:rPr lang="ru-RU" sz="3200" dirty="0"/>
              <a:t> сом </a:t>
            </a:r>
            <a:r>
              <a:rPr lang="ru-RU" sz="3200" dirty="0" err="1"/>
              <a:t>відшукує</a:t>
            </a:r>
            <a:r>
              <a:rPr lang="ru-RU" sz="3200" dirty="0"/>
              <a:t> </a:t>
            </a:r>
            <a:r>
              <a:rPr lang="ru-RU" sz="3200" dirty="0" err="1"/>
              <a:t>їжу</a:t>
            </a:r>
            <a:r>
              <a:rPr lang="ru-RU" sz="3200" dirty="0"/>
              <a:t> </a:t>
            </a:r>
            <a:r>
              <a:rPr lang="ru-RU" sz="3200" dirty="0" err="1"/>
              <a:t>навіть</a:t>
            </a:r>
            <a:r>
              <a:rPr lang="ru-RU" sz="3200" dirty="0"/>
              <a:t> у </a:t>
            </a:r>
            <a:r>
              <a:rPr lang="ru-RU" sz="3200" dirty="0" err="1"/>
              <a:t>темряві</a:t>
            </a:r>
            <a:r>
              <a:rPr lang="ru-RU" sz="3200" dirty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pic>
        <p:nvPicPr>
          <p:cNvPr id="6" name="Рисунок 5" descr="голова сома( глаза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608512" cy="626469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88024" y="980728"/>
            <a:ext cx="41994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Очі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в сома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маленькі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645024"/>
            <a:ext cx="39186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Хоч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у сома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мал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і очі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>
                <a:latin typeface="Times New Roman" pitchFamily="18" charset="0"/>
                <a:cs typeface="Times New Roman" pitchFamily="18" charset="0"/>
              </a:rPr>
              <a:t>а їжу 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знаходить. Чим?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43408"/>
            <a:ext cx="9143999" cy="710140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457200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зверху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темне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черево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Сом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колір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відповідний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типу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ґрунту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якому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мешкає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наприклад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піщані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світліші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«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кам'яні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 —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темніші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Іноді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трапляються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соми-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Альбінізм"/>
              </a:rPr>
              <a:t>альбіноси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Тіло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голе, без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Луска"/>
              </a:rPr>
              <a:t>луски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покрите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шаром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Слиз"/>
              </a:rPr>
              <a:t>слизу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білий сом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3212976"/>
            <a:ext cx="5328592" cy="3528392"/>
          </a:xfrm>
          <a:prstGeom prst="rect">
            <a:avLst/>
          </a:prstGeom>
        </p:spPr>
      </p:pic>
      <p:pic>
        <p:nvPicPr>
          <p:cNvPr id="8" name="Рисунок 7" descr="сом темн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0"/>
            <a:ext cx="4176464" cy="2996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39552" y="620688"/>
            <a:ext cx="8280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Сом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звичайний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— не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найбільший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розміром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роді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3" tooltip="Сом"/>
              </a:rPr>
              <a:t>сом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одна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найбільших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  <a:hlinkClick r:id="rId4" tooltip="Прісні води"/>
              </a:rPr>
              <a:t>прісноводних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риб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планеті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найбільша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прісноводна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риба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Україні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Довжина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сомів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сягати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5 м, вага — 100 кг у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віці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80–100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187624" y="4124834"/>
            <a:ext cx="7632848" cy="15696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Останніми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роками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більші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за 100 кг не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виловлюються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Існує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чимало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інформації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про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гігантських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сягають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250–300 кг,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документальних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підтверджень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існування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таких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сомів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немає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3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 descr="сом велик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9" y="692697"/>
            <a:ext cx="7776864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6" name="Рисунок 5" descr="Остап Вишн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8125" y="0"/>
            <a:ext cx="484774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під водою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51520" y="692696"/>
            <a:ext cx="8640960" cy="440120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Молод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 сомики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живиться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донними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безхребетними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Ікра"/>
              </a:rPr>
              <a:t>ікрою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рибами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Дорослі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типові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 tooltip="Хижак"/>
              </a:rPr>
              <a:t>хижаки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полюють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великих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донних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безхребетних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часто на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Амфібії"/>
              </a:rPr>
              <a:t>амфібій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 tooltip="Рептилії"/>
              </a:rPr>
              <a:t>рептилій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водоплавних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 tooltip="Птахи"/>
              </a:rPr>
              <a:t>птахів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дрібних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 tooltip="Ссавці"/>
              </a:rPr>
              <a:t>ссавців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Загалом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здобич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сома не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вибірковою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основою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раціону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масові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придонні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види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певній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водоймі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Як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 tooltip="Щука звичайна"/>
              </a:rPr>
              <a:t>щука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сом —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прекрасний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санітар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 tooltip="Водойма"/>
              </a:rPr>
              <a:t>водойм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з'їдає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хворих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і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ослаблих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риб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Про сома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також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відомо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він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поїдає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молодь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свого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виду.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Бували 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випадки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нападу на людей</a:t>
            </a:r>
            <a:r>
              <a:rPr kumimoji="0" lang="uk-UA" sz="2800" b="0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uk-UA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126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Valera</dc:creator>
  <cp:lastModifiedBy>Valera</cp:lastModifiedBy>
  <cp:revision>23</cp:revision>
  <dcterms:created xsi:type="dcterms:W3CDTF">2017-01-07T14:36:39Z</dcterms:created>
  <dcterms:modified xsi:type="dcterms:W3CDTF">2017-01-07T20:18:07Z</dcterms:modified>
</cp:coreProperties>
</file>