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7" r:id="rId3"/>
    <p:sldId id="259" r:id="rId4"/>
    <p:sldId id="258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E2F"/>
    <a:srgbClr val="A6CFF0"/>
    <a:srgbClr val="5E6EE8"/>
    <a:srgbClr val="8CF2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2" d="100"/>
          <a:sy n="62" d="100"/>
        </p:scale>
        <p:origin x="-1596" y="-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327" y="-2746"/>
            <a:ext cx="9114672" cy="6858000"/>
          </a:xfrm>
          <a:prstGeom prst="rect">
            <a:avLst/>
          </a:prstGeom>
          <a:solidFill>
            <a:srgbClr val="A6CFF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54"/>
          <a:stretch/>
        </p:blipFill>
        <p:spPr>
          <a:xfrm rot="17053755">
            <a:off x="6221271" y="911645"/>
            <a:ext cx="2613235" cy="267185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24841" y="954911"/>
            <a:ext cx="5021530" cy="118494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100" b="1" dirty="0" smtClean="0">
                <a:ln w="3155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ТРЕНАЖЕР</a:t>
            </a:r>
            <a:endParaRPr lang="ru-RU" sz="7100" b="1" dirty="0" smtClean="0">
              <a:ln w="31550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9" name="Блок-схема: память с посл. доступом 8"/>
          <p:cNvSpPr/>
          <p:nvPr/>
        </p:nvSpPr>
        <p:spPr>
          <a:xfrm>
            <a:off x="230168" y="431066"/>
            <a:ext cx="5681609" cy="2248018"/>
          </a:xfrm>
          <a:prstGeom prst="flowChartMagneticTap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память с посл. доступом 10"/>
          <p:cNvSpPr/>
          <p:nvPr/>
        </p:nvSpPr>
        <p:spPr>
          <a:xfrm rot="19973107">
            <a:off x="-57669" y="3212748"/>
            <a:ext cx="5405556" cy="2613274"/>
          </a:xfrm>
          <a:prstGeom prst="flowChartMagneticTap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19915294">
            <a:off x="323633" y="3706025"/>
            <a:ext cx="4266617" cy="11849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100" b="1" dirty="0" smtClean="0">
                <a:ln w="31550" cmpd="sng">
                  <a:solidFill>
                    <a:srgbClr val="FF0000"/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ДЛЯ ОЧЕЙ</a:t>
            </a:r>
            <a:endParaRPr lang="ru-RU" sz="7100" b="1" cap="none" spc="0" dirty="0">
              <a:ln w="31550" cmpd="sng">
                <a:solidFill>
                  <a:srgbClr val="FF0000"/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59" y="2881791"/>
            <a:ext cx="5266845" cy="4005574"/>
          </a:xfrm>
          <a:prstGeom prst="rect">
            <a:avLst/>
          </a:prstGeom>
        </p:spPr>
      </p:pic>
      <p:pic>
        <p:nvPicPr>
          <p:cNvPr id="14" name="Иz-mul_tfil_ma-Masha-i-medved_-Pro-varen_e-minus(muzofon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out="25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516662" y="585012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2214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1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364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2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328" tmFilter="0, 0; 0.125,0.2665; 0.25,0.4; 0.375,0.465; 0.5,0.5;  0.625,0.535; 0.75,0.6; 0.875,0.7335; 1,1">
                                          <p:stCondLst>
                                            <p:cond delay="13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264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28" tmFilter="0, 0; 0.125,0.2665; 0.25,0.4; 0.375,0.465; 0.5,0.5;  0.625,0.535; 0.75,0.6; 0.875,0.7335; 1,1">
                                          <p:stCondLst>
                                            <p:cond delay="3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52">
                                          <p:stCondLst>
                                            <p:cond delay="13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332" decel="50000">
                                          <p:stCondLst>
                                            <p:cond delay="135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52">
                                          <p:stCondLst>
                                            <p:cond delay="26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332" decel="50000">
                                          <p:stCondLst>
                                            <p:cond delay="2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52">
                                          <p:stCondLst>
                                            <p:cond delay="328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332" decel="50000">
                                          <p:stCondLst>
                                            <p:cond delay="333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52">
                                          <p:stCondLst>
                                            <p:cond delay="361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332" decel="50000">
                                          <p:stCondLst>
                                            <p:cond delay="3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6" grpId="0"/>
      <p:bldP spid="9" grpId="0" animBg="1"/>
      <p:bldP spid="11" grpId="0" animBg="1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70" y="0"/>
            <a:ext cx="9150594" cy="597350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0"/>
            <a:ext cx="3592439" cy="3544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4241710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57 -0.12824 C 0.02986 -0.11203 0.02691 -0.12129 0.03733 -0.10046 C 0.03889 -0.09745 0.04045 -0.09421 0.04202 -0.0912 C 0.04358 -0.08819 0.0467 -0.08194 0.0467 -0.08171 C 0.05226 -0.05949 0.05035 -0.03564 0.05608 -0.01365 C 0.05556 0.01181 0.06337 0.10139 0.04445 0.14121 C 0.04358 0.14537 0.04393 0.15023 0.04202 0.15348 C 0.04045 0.15602 0.03663 0.15417 0.03507 0.15672 C 0.03316 0.15996 0.0342 0.16528 0.03282 0.16898 C 0.02639 0.18565 0.01979 0.19167 0.00955 0.20301 C 0.00052 0.21297 -0.00712 0.22246 -0.0184 0.22778 C -0.025 0.24074 -0.03316 0.24746 -0.04392 0.25255 C -0.0592 0.28264 -0.03593 0.24098 -0.05798 0.26482 C -0.05989 0.2669 -0.05885 0.27153 -0.06024 0.27431 C -0.06562 0.28542 -0.06771 0.2838 -0.07673 0.28658 C -0.08489 0.29422 -0.09514 0.30093 -0.10451 0.30533 C -0.10521 0.30834 -0.10503 0.31227 -0.10677 0.31459 C -0.1085 0.3169 -0.11163 0.31667 -0.11371 0.3176 C -0.125 0.32199 -0.13455 0.32477 -0.14652 0.32686 C -0.16059 0.33334 -0.17587 0.33125 -0.19045 0.33611 C -0.20746 0.34167 -0.21944 0.34861 -0.23698 0.35162 C -0.26996 0.36574 -0.30052 0.34121 -0.33229 0.33611 C -0.36458 0.32153 -0.38559 0.32824 -0.42777 0.32686 C -0.43628 0.3257 -0.44479 0.32523 -0.4533 0.32385 C -0.46163 0.32223 -0.46823 0.31412 -0.47656 0.31135 C -0.48715 0.30209 -0.49861 0.29584 -0.5092 0.28658 C -0.51076 0.28357 -0.51146 0.2794 -0.51371 0.27732 C -0.51632 0.275 -0.52014 0.27593 -0.52309 0.27431 C -0.52569 0.27292 -0.52743 0.26945 -0.53003 0.26806 C -0.53593 0.26505 -0.54253 0.26436 -0.54861 0.26181 C -0.5625 0.26273 -0.57673 0.26111 -0.59045 0.26482 C -0.596 0.26621 -0.59878 0.29098 -0.59982 0.29584 C -0.60121 0.30209 -0.60451 0.31459 -0.60451 0.31482 C -0.60521 0.3257 -0.60521 0.33727 -0.60677 0.34838 C -0.60764 0.35463 -0.61146 0.3669 -0.61146 0.36713 C -0.61076 0.37523 -0.61163 0.3838 -0.6092 0.3919 C -0.60816 0.39537 -0.60364 0.39491 -0.60208 0.39792 C -0.59896 0.40394 -0.60034 0.41297 -0.59757 0.41968 C -0.59479 0.42616 -0.58819 0.43843 -0.58819 0.43866 C -0.58455 0.45348 -0.58194 0.44792 -0.57187 0.45695 C -0.56441 0.4713 -0.5618 0.46598 -0.55104 0.47223 C -0.54462 0.47616 -0.53229 0.48473 -0.53229 0.48496 C -0.52361 0.47292 -0.52048 0.46088 -0.51371 0.44769 C -0.50833 0.42547 -0.51198 0.43449 -0.50451 0.41968 C -0.49878 0.36806 -0.52135 0.30371 -0.49288 0.26482 C -0.49027 0.25463 -0.48906 0.24375 -0.48593 0.2338 C -0.48489 0.23033 -0.48246 0.22778 -0.48125 0.22454 C -0.48021 0.22153 -0.47968 0.21829 -0.47882 0.21528 C -0.47656 0.19607 -0.47882 0.19144 -0.46718 0.18148 C -0.45416 0.18473 -0.45087 0.18889 -0.43941 0.19676 C -0.42621 0.22153 -0.43333 0.21366 -0.42083 0.22454 C -0.41753 0.24098 -0.41562 0.25741 -0.41371 0.27431 C -0.4125 0.30162 -0.41319 0.32385 -0.40677 0.34838 C -0.40764 0.36297 -0.40764 0.37755 -0.4092 0.3919 C -0.40989 0.39838 -0.41371 0.41042 -0.41371 0.41065 C -0.41562 0.43195 -0.42222 0.45556 -0.40677 0.46898 C -0.40121 0.4919 -0.40937 0.46551 -0.39757 0.48473 C -0.38923 0.49815 -0.40208 0.49028 -0.39045 0.50324 C -0.38784 0.50625 -0.38437 0.50718 -0.38142 0.50949 C -0.37309 0.52523 -0.36857 0.52199 -0.3533 0.525 C -0.34548 0.52385 -0.3375 0.525 -0.33003 0.52176 C -0.32604 0.51991 -0.32239 0.50023 -0.32083 0.49375 C -0.32014 0.49098 -0.3184 0.48473 -0.3184 0.48496 C -0.31736 0.47315 -0.31458 0.46227 -0.31371 0.4507 C -0.30607 0.34167 -0.31527 0.39213 -0.30677 0.34838 C -0.30868 0.30741 -0.31198 0.27755 -0.31614 0.23704 C -0.31527 0.22778 -0.32014 0.21273 -0.31371 0.20903 C -0.26545 0.18195 -0.28107 0.21111 -0.26267 0.22778 C -0.25139 0.25 -0.25312 0.27454 -0.24392 0.29908 C -0.24323 0.30417 -0.2434 0.30996 -0.24166 0.31459 C -0.24027 0.31852 -0.23611 0.31991 -0.23472 0.32385 C -0.23246 0.33033 -0.22916 0.3544 -0.22777 0.36389 C -0.22691 0.40324 -0.2283 0.44213 -0.22534 0.48148 C -0.22517 0.48473 -0.22083 0.4838 -0.2184 0.48473 C -0.20642 0.48912 -0.19548 0.49584 -0.1835 0.5 C -0.17048 0.49445 -0.17604 0.48866 -0.17187 0.47223 C -0.1684 0.4588 -0.1684 0.46088 -0.16024 0.45394 C -0.15382 0.4176 -0.14791 0.44584 -0.15555 0.38565 C -0.15677 0.37593 -0.16024 0.3669 -0.16267 0.35764 C -0.16354 0.35463 -0.16493 0.34838 -0.16493 0.34861 C -0.16423 0.33704 -0.16441 0.32547 -0.16267 0.31459 C -0.16215 0.31088 -0.1592 0.3088 -0.15798 0.30533 C -0.1559 0.29931 -0.15486 0.29283 -0.1533 0.28658 C -0.15225 0.28218 -0.15017 0.27848 -0.14861 0.27431 C -0.14705 0.26551 -0.14305 0.23681 -0.13941 0.23079 C -0.13784 0.22778 -0.13489 0.22662 -0.13246 0.22454 C -0.12135 0.20209 -0.12812 0.20926 -0.11371 0.19977 C -0.10746 0.18681 -0.10555 0.18912 -0.09514 0.18426 C -0.09514 0.18449 -0.0743 0.18727 -0.07187 0.19051 C -0.06666 0.19746 -0.06458 0.20718 -0.06024 0.21528 C -0.05972 0.21875 -0.05555 0.24098 -0.05555 0.24329 C -0.05607 0.26412 -0.05816 0.28473 -0.06024 0.30533 C -0.06267 0.33056 -0.06857 0.38311 -0.07882 0.40394 C -0.07725 0.42593 -0.07639 0.44769 -0.0743 0.46898 C -0.07396 0.47246 -0.07378 0.47616 -0.07187 0.47848 C -0.06736 0.48449 -0.05972 0.48287 -0.0533 0.48473 C -0.03125 0.51389 -0.05746 0.47639 -0.04392 0.50324 C -0.04201 0.50695 -0.03889 0.50903 -0.03698 0.5125 C -0.02795 0.5294 -0.03784 0.52269 -0.02534 0.52801 C -0.00382 0.52454 -0.00607 0.52732 0.00486 0.50625 C 0.00729 0.49584 0.01198 0.48889 0.01407 0.47848 C 0.01788 0.45996 0.01979 0.44213 0.02813 0.42593 C 0.02952 0.41852 0.0316 0.41158 0.03282 0.40394 C 0.03716 0.37848 0.03386 0.36551 0.0467 0.34838 C 0.04532 0.28912 0.05035 0.26783 0.03976 0.22454 C 0.04132 0.21227 0.04132 0.19931 0.04445 0.1875 C 0.04601 0.18195 0.05538 0.18033 0.05834 0.17824 C 0.0632 0.17454 0.07223 0.16598 0.07223 0.16621 C 0.08768 0.16898 0.10365 0.16991 0.11875 0.17523 C 0.12413 0.17709 0.13282 0.1875 0.13282 0.18773 C 0.14045 0.20811 0.15035 0.22755 0.15608 0.24931 C 0.15677 0.25648 0.15816 0.26366 0.15834 0.27107 C 0.15973 0.34422 0.15747 0.4176 0.16059 0.49074 C 0.16077 0.49375 0.16545 0.4926 0.16771 0.49375 C 0.17778 0.50047 0.18716 0.50787 0.19792 0.5125 C 0.19948 0.46783 0.20243 0.42408 0.20486 0.3794 C 0.204 0.36898 0.20504 0.35811 0.20243 0.34838 C 0.20157 0.34537 0.19792 0.34537 0.19549 0.34537 C 0.17691 0.34537 0.15834 0.34746 0.13976 0.34838 C 0.12934 0.35764 0.11702 0.36297 0.10486 0.3669 C 0.07969 0.38357 0.03941 0.38334 0.01181 0.38565 C -0.00069 0.39121 -0.01267 0.39375 -0.02534 0.39792 C -0.05173 0.39699 -0.07812 0.39723 -0.10451 0.39491 C -0.10937 0.39445 -0.11371 0.39051 -0.1184 0.38866 C -0.125 0.38565 -0.13246 0.38658 -0.13941 0.38565 C -0.18003 0.34908 -0.23177 0.38889 -0.2743 0.39792 C -0.28212 0.39584 -0.28993 0.39422 -0.29757 0.3919 C -0.30069 0.39098 -0.30451 0.39167 -0.30677 0.38866 C -0.30902 0.38565 -0.30677 0.37917 -0.3092 0.37639 C -0.31284 0.37223 -0.3184 0.37223 -0.32309 0.37014 C -0.32708 0.36806 -0.3309 0.36574 -0.33472 0.36389 C -0.39531 0.36644 -0.39166 0.36482 -0.43003 0.37315 C -0.44514 0.38033 -0.46059 0.38287 -0.47656 0.38565 C -0.49896 0.38449 -0.52152 0.3838 -0.54392 0.38241 C -0.55399 0.38148 -0.56423 0.38148 -0.5743 0.3794 C -0.57916 0.37848 -0.58819 0.37315 -0.58819 0.37338 C -0.52621 0.37223 -0.46406 0.36945 -0.40208 0.37014 C -0.29357 0.37153 -0.07673 0.3794 -0.07673 0.37963 C -0.0368 0.39213 -0.00902 0.38148 0.0257 0.37014 C 0.02882 0.36806 0.03177 0.36574 0.03507 0.36389 C 0.04271 0.35949 0.05834 0.35162 0.05834 0.35186 C 0.09792 0.35371 0.13525 0.35811 0.17466 0.36088 C 0.12205 0.36412 0.06893 0.37801 0.0165 0.3794 C -0.08437 0.38218 -0.18507 0.38148 -0.28593 0.38241 C -0.31788 0.38681 -0.3493 0.39236 -0.38142 0.39491 C -0.40364 0.39398 -0.42621 0.39352 -0.44861 0.3919 C -0.45902 0.39121 -0.46875 0.38357 -0.47882 0.38241 C -0.49514 0.38056 -0.51146 0.38033 -0.52777 0.3794 C -0.55712 0.38125 -0.58507 0.38588 -0.61371 0.37639 C -0.56475 0.35903 -0.47882 0.37246 -0.44635 0.37315 C -0.44253 0.37431 -0.43819 0.37385 -0.43472 0.37639 C -0.42361 0.38496 -0.43802 0.38959 -0.42083 0.3919 C -0.36684 0.39908 -0.30972 0.39838 -0.25555 0.40116 C -0.24705 0.40324 -0.23854 0.40556 -0.23003 0.40741 C -0.22066 0.40949 -0.20208 0.41343 -0.20208 0.41366 C -0.18055 0.42361 -0.15729 0.42338 -0.13489 0.42593 C -0.10833 0.42477 -0.07986 0.4338 -0.05555 0.41968 C -0.02725 0.40324 -0.06805 0.42176 -0.04166 0.41042 C -0.02847 0.39861 -0.01545 0.38773 -0.00208 0.37639 C 0.0007 0.36482 0.00452 0.35533 0.00955 0.34537 C 0.01476 0.32385 0.01979 0.30926 0.03507 0.29908 C 0.04844 0.27477 0.05278 0.24144 0.05834 0.21227 C 0.06181 0.16991 0.0632 0.12778 0.06771 0.08542 C 0.06841 0.06875 0.06893 0.05232 0.06997 0.03588 C 0.07153 0.0132 0.0783 -0.01689 0.05834 -0.02615 C 0.05226 -0.05023 0.05712 -0.04004 0.04445 -0.05717 C 0.04254 -0.06481 0.04098 -0.07199 0.03733 -0.0787 C 0.02466 -0.10185 0.03525 -0.07523 0.0257 -0.09745 C 0.02466 -0.09977 0.0191 -0.11689 0.0165 -0.11898 C 0.01025 -0.12407 0.00243 -0.125 -0.00451 -0.12824 C -0.0243 -0.12592 -0.03194 -0.1287 -0.04635 -0.11574 C -0.04948 -0.09953 -0.05156 -0.08333 -0.0533 -0.06643 C -0.05104 -0.04467 -0.04965 -0.02291 -0.04635 -0.00139 C -0.04427 0.01181 -0.01389 0.02153 -0.00451 0.02662 C 0.0349 0.02431 0.05122 0.03727 0.06302 -0.0074 C 0.06181 -0.05486 0.07795 -0.10069 0.04896 -0.125 C 0.04115 -0.14143 0.03559 -0.14375 0.02118 -0.14676 C -0.01875 -0.14444 -0.0243 -0.15324 -0.04861 -0.13125 C -0.05382 -0.10509 -0.05729 -0.09699 -0.05104 -0.06319 C -0.05 -0.05602 -0.04166 -0.04467 -0.04166 -0.04444 C -0.0401 -0.03796 -0.03802 -0.02824 -0.03472 -0.02291 C -0.03194 -0.01852 -0.02482 -0.01504 -0.02083 -0.01365 C 0.00469 -0.00416 -0.00208 -0.0074 0.03038 -0.00439 C 0.04688 -0.00856 0.0408 -0.00231 0.0467 -0.02615 C 0.0474 -0.02916 0.04827 -0.0324 0.04896 -0.03541 C 0.04983 -0.03842 0.05139 -0.04467 0.05139 -0.04444 C 0.0467 -0.11088 0.04983 -0.08842 -0.01614 -0.08495 C -0.01771 -0.08194 -0.01996 -0.07916 -0.02083 -0.07569 C -0.02274 -0.06967 -0.02534 -0.05717 -0.02534 -0.05694 C -0.02378 -0.05 -0.02396 -0.04166 -0.02083 -0.03541 C -0.01892 -0.03148 -0.0151 -0.02939 -0.01146 -0.02916 C 0.00486 -0.02824 0.02101 -0.03125 0.03733 -0.0324 C 0.03959 -0.04352 0.04115 -0.0706 0.03507 -0.0787 C 0.03108 -0.08402 0.02118 -0.0912 0.02118 -0.09097 C 0.00747 -0.08865 -2.77778E-6 -0.09282 -0.00451 -0.07569 C -0.00364 -0.06435 -0.00208 -0.04166 -0.00208 -0.04143 " pathEditMode="relative" rAng="0" ptsTypes="fffffffffffffffffffffffffffffffffffffffffffffffffffffffffffffffffffffffffffffffffffffffffffffffffffffffffffffffffffffffffffffffffffffffffffffffffffffffffffffffffffffffffffffffffffffffffffffffffffA">
                                      <p:cBhvr>
                                        <p:cTn id="6" dur="1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03" y="31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09"/>
          <a:stretch/>
        </p:blipFill>
        <p:spPr>
          <a:xfrm rot="4844559">
            <a:off x="1753309" y="2379536"/>
            <a:ext cx="2316476" cy="2100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272614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44444E-6 C 5E-6 -0.00023 -0.00365 -0.02569 -0.00452 -0.02731 C -0.00886 -0.03611 -0.02327 -0.03773 -0.02952 -0.03935 C -0.03629 -0.03726 -0.04358 -0.03726 -0.05 -0.03333 C -0.0559 -0.02963 -0.05347 -0.02037 -0.05677 -0.01504 C -0.05851 -0.01226 -0.06129 -0.01111 -0.06354 -0.00902 C -0.07431 0.01227 -0.06962 0.00325 -0.07726 0.01829 C -0.07986 0.02362 -0.08021 0.03033 -0.08177 0.03635 C -0.08247 0.03936 -0.08403 0.04561 -0.08403 0.04561 C -0.08334 0.05255 -0.08368 0.06019 -0.08177 0.06667 C -0.08056 0.07061 -0.07709 0.07269 -0.075 0.07593 C -0.07327 0.07871 -0.0724 0.08264 -0.07031 0.08496 C -0.0684 0.08681 -0.0658 0.08704 -0.06354 0.08797 C -0.0592 0.10556 -0.06511 0.09005 -0.05226 0.1 C -0.03125 0.11621 -0.05972 0.1044 -0.03629 0.11227 C -0.03368 0.11459 -0.02674 0.122 -0.02275 0.1213 C -0.01441 0.12014 -0.00625 0.11459 0.00226 0.11227 C 0.00643 0.09653 0.00574 0.09514 0.01824 0.09098 C 0.02275 0.08704 0.02622 0.0845 0.0297 0.07894 C 0.03143 0.07616 0.03213 0.072 0.03421 0.06968 C 0.03612 0.0676 0.0389 0.06806 0.04098 0.06667 C 0.04341 0.06505 0.04549 0.06274 0.04775 0.06065 C 0.05053 0.05533 0.0547 0.05139 0.05695 0.04561 C 0.0606 0.03588 0.06233 0.025 0.06598 0.01528 C 0.06459 -0.00717 0.06581 -0.05092 0.04549 -0.06064 C 0.03681 -0.078 0.02657 -0.0912 0.01372 -0.103 C 0.00973 -0.10671 5E-6 -0.10902 5E-6 -0.10902 C -0.01997 -0.10694 -0.03941 -0.10463 -0.05903 -0.1 C -0.07118 -0.09722 -0.09531 -0.09074 -0.09531 -0.09074 C -0.09688 -0.08865 -0.09809 -0.08611 -0.1 -0.08472 C -0.10209 -0.0831 -0.10504 -0.08402 -0.10677 -0.08171 C -0.10851 -0.07939 -0.10781 -0.07546 -0.10903 -0.07268 C -0.11163 -0.0662 -0.11632 -0.06134 -0.11806 -0.05439 C -0.12275 -0.03588 -0.12587 -0.01597 -0.12952 0.00301 C -0.12431 0.05487 -0.12882 0.03403 -0.12031 0.06667 C -0.11875 0.07269 -0.11979 0.08149 -0.1158 0.08496 C -0.10712 0.09283 -0.11163 0.08982 -0.10226 0.09399 C -0.09896 0.11135 -0.09983 0.11389 -0.08629 0.11829 C -0.08403 0.12037 -0.08108 0.1213 -0.07952 0.12431 C -0.07778 0.12778 -0.07865 0.13264 -0.07726 0.13635 C -0.07465 0.14329 -0.07084 0.14352 -0.0658 0.14561 C -0.05226 0.14468 -0.03854 0.14468 -0.025 0.1426 C 0.00087 0.13843 -0.01441 0.13959 5E-6 0.13033 C 0.01164 0.12269 0.02692 0.12362 0.03872 0.11829 C 0.04706 0.11459 0.05279 0.10903 0.06147 0.10602 C 0.06563 0.08959 0.06025 0.10232 0.07275 0.09399 C 0.08421 0.08635 0.0856 0.08311 0.09324 0.07269 C 0.09879 0.05047 0.09081 0.07639 0.10226 0.05764 C 0.11129 0.04283 0.09515 0.05186 0.11372 0.04561 C 0.12188 0.03426 0.12379 0.02223 0.1297 0.00926 C 0.14758 -0.03032 0.12987 0.01459 0.14775 -0.03333 C 0.154 -0.05 0.15869 -0.06828 0.17049 -0.0787 C 0.17327 -0.08588 0.17831 -0.10046 0.18195 -0.10601 C 0.18369 -0.10879 0.18664 -0.10972 0.18872 -0.11203 C 0.19272 -0.11666 0.19688 -0.12152 0.20001 -0.12731 C 0.20157 -0.13032 0.20261 -0.13402 0.2047 -0.13634 C 0.20886 -0.14097 0.21824 -0.14838 0.21824 -0.14838 C 0.22397 -0.15972 0.23108 -0.16412 0.23872 -0.17268 C 0.25157 -0.18703 0.26563 -0.20208 0.28195 -0.20902 C 0.29532 -0.23564 0.27726 -0.2037 0.29324 -0.22106 C 0.29532 -0.22338 0.29549 -0.22847 0.29775 -0.23032 C 0.30174 -0.23379 0.31147 -0.23634 0.31147 -0.23634 C 0.31824 -0.24537 0.32292 -0.25046 0.33195 -0.25439 C 0.33924 -0.26458 0.34706 -0.27152 0.35695 -0.27569 C 0.37935 -0.30555 0.42119 -0.28588 0.44775 -0.28472 C 0.45817 -0.27106 0.46286 -0.25324 0.47501 -0.24236 C 0.48161 -0.2162 0.47223 -0.24861 0.48195 -0.22731 C 0.48959 -0.21064 0.47726 -0.2243 0.49098 -0.21203 C 0.49445 -0.19305 0.49879 -0.16875 0.50921 -0.15439 C 0.51268 -0.1405 0.51476 -0.12592 0.51824 -0.11203 C 0.51754 -0.04328 0.51737 0.02524 0.51598 0.09399 C 0.51598 0.09723 0.5139 0.09977 0.51372 0.10301 C 0.51147 0.1338 0.51997 0.16737 0.49775 0.18195 C 0.4922 0.20394 0.49445 0.19375 0.49098 0.21227 C 0.49046 0.22061 0.49081 0.24306 0.48647 0.25463 C 0.48195 0.26644 0.48161 0.26204 0.47501 0.27269 C 0.47327 0.27547 0.4724 0.2794 0.47049 0.28195 C 0.45747 0.29977 0.42813 0.30417 0.41147 0.30926 C 0.38733 0.30741 0.3599 0.30973 0.33872 0.29098 C 0.33803 0.28704 0.33855 0.28195 0.33647 0.27894 C 0.33282 0.27338 0.32726 0.27084 0.32275 0.26667 C 0.31546 0.26019 0.3106 0.25232 0.30226 0.24862 C 0.28699 0.22801 0.2948 0.23311 0.28195 0.22732 C 0.2797 0.22431 0.27761 0.22084 0.27501 0.21829 C 0.27223 0.21575 0.26841 0.21551 0.26598 0.21227 C 0.26424 0.20996 0.26476 0.20602 0.26372 0.20301 C 0.25973 0.19213 0.26008 0.19445 0.25226 0.19098 C 0.24376 0.18334 0.2415 0.17338 0.23421 0.16366 C 0.22588 0.1301 0.23942 0.18172 0.22726 0.14561 C 0.22223 0.13056 0.22518 0.12894 0.21824 0.11829 C 0.21407 0.11181 0.2047 0.1 0.2047 0.1 C 0.20105 0.08635 0.19185 0.07593 0.18872 0.06366 C 0.18803 0.06065 0.18803 0.05718 0.18647 0.05463 C 0.18473 0.05186 0.18195 0.0507 0.1797 0.04862 C 0.17917 0.04561 0.1764 0.03125 0.17501 0.02732 C 0.17379 0.02408 0.17154 0.02153 0.17049 0.01829 C 0.16633 0.00579 0.16546 -0.00856 0.16147 -0.02106 C 0.15834 -0.03101 0.15105 -0.03541 0.14775 -0.04537 C 0.14324 -0.05925 0.14254 -0.06944 0.13647 -0.08171 C 0.12692 -0.13379 0.14775 -0.19606 0.12049 -0.23333 C 0.11442 -0.2574 0.09862 -0.26736 0.08421 -0.28171 C 0.07379 -0.32338 -0.01893 -0.3118 -0.025 -0.31203 C -0.03525 -0.3155 -0.03577 -0.31736 -0.04775 -0.31203 C -0.05035 -0.31088 -0.05191 -0.30717 -0.05452 -0.30601 C -0.06111 -0.30277 -0.06823 -0.30208 -0.075 -0.3 C -0.0941 -0.29444 -0.07882 -0.30023 -0.1 -0.29074 C -0.10226 -0.28981 -0.10677 -0.28773 -0.10677 -0.28773 C -0.11632 -0.275 -0.12309 -0.26018 -0.13629 -0.25439 C -0.13698 -0.25138 -0.13663 -0.24722 -0.13854 -0.24537 C -0.14288 -0.24074 -0.14931 -0.24166 -0.15452 -0.23935 C -0.15747 -0.22731 -0.16441 -0.22245 -0.17031 -0.21203 C -0.17344 -0.19259 -0.17934 -0.17615 -0.18403 -0.1574 C -0.18507 -0.15347 -0.18889 -0.15185 -0.1908 -0.14838 C -0.19584 -0.13912 -0.19757 -0.12777 -0.20226 -0.11805 C -0.20434 -0.10648 -0.20521 -0.0993 -0.21129 -0.09074 C -0.21632 -0.07037 -0.21563 -0.04861 -0.225 -0.03032 C -0.23108 0.00301 -0.2316 0.04653 -0.23403 0.08195 C -0.23316 0.12037 -0.24011 0.18334 -0.22031 0.2213 C -0.21875 0.22732 -0.21736 0.23334 -0.2158 0.23936 C -0.21424 0.24561 -0.20903 0.24885 -0.20677 0.25463 C -0.20226 0.26644 -0.19861 0.28496 -0.1908 0.29399 C -0.18663 0.29885 -0.18177 0.30209 -0.17726 0.30602 C -0.17361 0.30926 -0.17222 0.31644 -0.16806 0.31829 C -0.16354 0.32037 -0.15452 0.32431 -0.15452 0.32431 C -0.14705 0.33936 -0.1415 0.33704 -0.12952 0.3426 C -0.12726 0.34352 -0.125 0.34468 -0.12275 0.34561 C -0.12049 0.34653 -0.1158 0.34862 -0.1158 0.34862 C -0.1007 0.34769 -0.08542 0.34769 -0.07031 0.34561 C -0.04861 0.34237 -0.02709 0.32732 -0.00677 0.31829 C -0.00313 0.31667 0.00087 0.31644 0.0047 0.31528 C 0.00695 0.31459 0.00921 0.3132 0.01147 0.31227 C 0.01598 0.30811 0.02049 0.30417 0.02501 0.3 C 0.03438 0.29144 0.02883 0.29075 0.03872 0.28496 C 0.04306 0.28241 0.05226 0.27894 0.05226 0.27894 C 0.06147 0.26667 0.05192 0.27755 0.06372 0.26968 C 0.06615 0.26806 0.06841 0.26598 0.07049 0.26366 C 0.07292 0.26088 0.07449 0.25672 0.07726 0.25463 C 0.08004 0.25255 0.08334 0.25255 0.08647 0.25162 C 0.08994 0.23774 0.09775 0.22593 0.10226 0.21227 C 0.10417 0.20649 0.10539 0.2 0.10695 0.19399 C 0.10799 0.19005 0.10747 0.18542 0.10921 0.18195 C 0.11147 0.17778 0.11529 0.1757 0.11824 0.17269 C 0.12154 0.16412 0.12605 0.1507 0.1297 0.1426 C 0.13074 0.14005 0.13299 0.13866 0.13421 0.13635 C 0.14254 0.11968 0.14862 0.10232 0.16147 0.09098 C 0.16303 0.08704 0.1639 0.08241 0.16598 0.07894 C 0.17536 0.06366 0.17084 0.08264 0.17726 0.06366 C 0.17917 0.05787 0.17935 0.05093 0.18195 0.04561 C 0.18351 0.0426 0.18525 0.03959 0.18647 0.03635 C 0.18751 0.03357 0.18733 0.02987 0.18872 0.02732 C 0.19202 0.02084 0.19671 0.01575 0.20001 0.00926 C 0.20591 -0.01388 0.21025 -0.0375 0.21598 -0.06064 C 0.21685 -0.06412 0.22049 -0.06458 0.22275 -0.06666 C 0.229 -0.09189 0.22015 -0.06111 0.2297 -0.08171 C 0.24046 -0.10509 0.22015 -0.07453 0.23872 -0.1 C 0.24463 -0.12361 0.23647 -0.09375 0.24549 -0.11805 C 0.24654 -0.12106 0.24619 -0.12476 0.24775 -0.12731 C 0.24949 -0.13009 0.25244 -0.13125 0.2547 -0.13333 C 0.2606 -0.15694 0.25244 -0.12708 0.26147 -0.15138 C 0.26251 -0.15439 0.26199 -0.15833 0.26372 -0.16064 C 0.26615 -0.16388 0.2698 -0.16458 0.27275 -0.16666 C 0.27917 -0.17939 0.28369 -0.18981 0.28872 -0.203 C 0.28976 -0.20578 0.28942 -0.20949 0.29098 -0.21203 C 0.29341 -0.21597 0.29706 -0.21805 0.30001 -0.22106 C 0.30452 -0.23865 0.30209 -0.23796 0.31147 -0.24838 C 0.31355 -0.25069 0.31615 -0.25208 0.31824 -0.25439 C 0.32726 -0.26412 0.31754 -0.25833 0.3297 -0.26365 C 0.33195 -0.26574 0.33473 -0.26689 0.33647 -0.26967 C 0.33803 -0.27222 0.33699 -0.27638 0.33872 -0.2787 C 0.34046 -0.28101 0.34341 -0.28009 0.34549 -0.28171 C 0.36772 -0.29814 0.35053 -0.2912 0.36824 -0.29699 C 0.37206 -0.30208 0.37483 -0.30879 0.3797 -0.31203 C 0.38577 -0.31597 0.39775 -0.32407 0.39775 -0.32407 C 0.40556 -0.33495 0.40018 -0.32939 0.41598 -0.33634 C 0.41824 -0.33726 0.42275 -0.33935 0.42275 -0.33935 C 0.43786 -0.33657 0.4422 -0.34004 0.45001 -0.32407 C 0.45296 -0.30856 0.45869 -0.303 0.46598 -0.29074 C 0.47171 -0.28101 0.46911 -0.28101 0.47726 -0.27268 C 0.48161 -0.26828 0.48716 -0.26597 0.49098 -0.26064 C 0.49619 -0.25324 0.5047 -0.23634 0.5047 -0.23634 C 0.50973 -0.20972 0.51424 -0.18032 0.5297 -0.16064 C 0.53438 -0.14166 0.53733 -0.12245 0.54098 -0.103 C 0.54619 -0.01203 0.54584 0.07848 0.54324 0.16968 C 0.54237 0.19815 0.54098 0.2169 0.5297 0.23936 C 0.52622 0.25764 0.52414 0.27593 0.52049 0.29399 C 0.51476 0.32223 0.52136 0.31343 0.50921 0.32431 C 0.50001 0.3426 0.51025 0.32616 0.49775 0.33635 C 0.49584 0.33774 0.49497 0.34098 0.49324 0.3426 C 0.48768 0.34769 0.48334 0.34908 0.47726 0.35162 C 0.43699 0.34908 0.43803 0.35232 0.40695 0.3426 C 0.38959 0.33727 0.37674 0.31945 0.36147 0.30926 C 0.35417 0.3044 0.34202 0.30209 0.33421 0.3 C 0.32362 0.28635 0.32831 0.28287 0.32049 0.26968 C 0.3165 0.26297 0.31147 0.25764 0.30695 0.25162 C 0.29949 0.24167 0.304 0.24075 0.29775 0.22732 C 0.29601 0.22362 0.29324 0.2213 0.29098 0.21829 C 0.28838 0.20764 0.28351 0.20371 0.2797 0.19399 C 0.27397 0.17917 0.28126 0.19028 0.27275 0.17593 C 0.26754 0.1669 0.26806 0.17223 0.26372 0.16065 C 0.25834 0.14607 0.26615 0.15579 0.2547 0.14561 C 0.25157 0.13959 0.24983 0.13172 0.24549 0.12732 C 0.24254 0.12431 0.2389 0.122 0.23647 0.11829 C 0.23282 0.11274 0.23108 0.1051 0.22726 0.1 C 0.22275 0.09399 0.21824 0.08797 0.21372 0.08195 C 0.2099 0.07686 0.20869 0.06875 0.2047 0.06366 C 0.20313 0.06158 0.20157 0.05973 0.20001 0.05764 C 0.19584 0.04051 0.19029 0.02547 0.18421 0.00926 C 0.18108 -0.01134 0.17761 -0.0287 0.16824 -0.04537 C 0.16563 -0.05601 0.16303 -0.0787 0.15921 -0.08773 C 0.15661 -0.09421 0.15313 -0.1 0.15001 -0.10601 C 0.14845 -0.10902 0.14549 -0.11504 0.14549 -0.11504 C 0.14324 -0.12685 0.14133 -0.13796 0.13647 -0.14838 C 0.13178 -0.15833 0.12449 -0.16527 0.12049 -0.17569 C 0.11876 -0.18055 0.11911 -0.18726 0.11598 -0.19074 C 0.11303 -0.19421 0.10851 -0.19282 0.1047 -0.19398 C 0.09879 -0.20162 0.09463 -0.21018 0.08872 -0.21805 C 0.08577 -0.23032 0.08317 -0.23541 0.07501 -0.24236 C 0.06893 -0.25439 0.06511 -0.2662 0.05921 -0.2787 C 0.05678 -0.28379 0.05661 -0.29259 0.05226 -0.29398 C 0.04931 -0.2949 0.04619 -0.29606 0.04324 -0.29699 C 0.03681 -0.30555 0.03317 -0.32175 0.02501 -0.32731 C 0.01095 -0.3368 -0.01597 -0.33958 -0.02952 -0.34236 C -0.05764 -0.35486 -0.06667 -0.35069 -0.10226 -0.34838 C -0.11493 -0.34282 -0.10677 -0.34606 -0.12726 -0.33935 C -0.13854 -0.33564 -0.14792 -0.328 -0.15903 -0.32407 C -0.16788 -0.3162 -0.16945 -0.3074 -0.17952 -0.303 C -0.18438 -0.29328 -0.18802 -0.28819 -0.19531 -0.28171 C -0.20556 -0.24351 -0.20139 -0.21041 -0.2 -0.16967 C -0.20087 -0.13958 -0.19861 -0.09328 -0.20677 -0.06064 C -0.2059 -0.04745 -0.20695 -0.02893 -0.20226 -0.01504 C -0.19948 -0.00671 -0.19306 0.00926 -0.19306 0.00926 C -0.19063 0.03125 -0.19115 0.06713 -0.17275 0.07593 C -0.1625 0.08912 -0.1691 0.10417 -0.15677 0.11528 C -0.15486 0.11713 -0.15226 0.11737 -0.15 0.11829 C -0.14063 0.15556 -0.14827 0.19537 -0.11806 0.21528 C -0.10903 0.23959 -0.11927 0.21922 -0.10677 0.23033 C -0.08924 0.24584 -0.1099 0.23473 -0.09306 0.2426 C -0.08663 0.25533 -0.07865 0.26204 -0.06806 0.26667 C -0.05608 0.27894 -0.04931 0.27917 -0.03403 0.28195 C -0.03351 0.28195 0.00383 0.27709 0.00695 0.27593 C 0.01164 0.27408 0.01372 0.26621 0.01824 0.26366 C 0.02327 0.26065 0.029 0.25996 0.03421 0.25764 C 0.0507 0.24306 0.03126 0.2625 0.04549 0.23936 C 0.04723 0.23658 0.05018 0.23565 0.05226 0.23334 C 0.054 0.23149 0.05556 0.22963 0.05695 0.22732 C 0.06077 0.22107 0.06216 0.21227 0.06598 0.20602 C 0.06928 0.20047 0.07501 0.19908 0.0797 0.197 C 0.08421 0.19306 0.08942 0.19005 0.09324 0.18496 C 0.09619 0.18079 0.09879 0.17616 0.10226 0.17269 C 0.10504 0.16991 0.10851 0.16899 0.11147 0.16667 C 0.12431 0.15602 0.1172 0.16135 0.12501 0.14862 C 0.1356 0.13125 0.1224 0.15787 0.13872 0.13334 C 0.14237 0.12801 0.14775 0.11528 0.14775 0.11528 C 0.15018 0.10209 0.15504 0.08936 0.15695 0.07593 C 0.15973 0.05764 0.15799 0.06551 0.16147 0.05162 C 0.16216 0.04561 0.16286 0.03936 0.16372 0.03334 C 0.16442 0.02825 0.16529 0.02338 0.16598 0.01829 C 0.1672 0.00811 0.16546 -0.00416 0.17049 -0.01203 C 0.17292 -0.01597 0.17657 -0.01805 0.1797 -0.02106 C 0.18438 -0.03356 0.18681 -0.0405 0.19549 -0.04838 C 0.20209 -0.075 0.21754 -0.10555 0.23647 -0.11805 C 0.24202 -0.12939 0.2448 -0.13657 0.2547 -0.14537 C 0.25921 -0.1493 0.26824 -0.1574 0.26824 -0.1574 C 0.27883 -0.1787 0.28126 -0.1824 0.30001 -0.19074 C 0.30383 -0.19583 0.30765 -0.20092 0.31147 -0.20601 C 0.31338 -0.20856 0.31372 -0.21296 0.31598 -0.21504 C 0.31858 -0.21736 0.32206 -0.21713 0.32501 -0.21805 C 0.33404 -0.22592 0.34115 -0.2375 0.35001 -0.24537 C 0.37119 -0.26412 0.4106 -0.26088 0.43647 -0.26365 C 0.4639 -0.26967 0.48126 -0.26875 0.51147 -0.26666 C 0.51772 -0.25416 0.52379 -0.24421 0.52726 -0.23032 C 0.52917 -0.20648 0.52796 -0.18402 0.54098 -0.16666 C 0.54254 -0.16064 0.54289 -0.1537 0.54549 -0.14838 C 0.54706 -0.14537 0.54897 -0.14259 0.55001 -0.13935 C 0.55192 -0.13356 0.5547 -0.12106 0.5547 -0.12106 C 0.55331 -0.075 0.55348 -0.0368 0.54549 0.00602 C 0.54272 0.02084 0.53976 0.03704 0.53647 0.05162 C 0.53508 0.05764 0.53195 0.06968 0.53195 0.06968 C 0.53126 0.07686 0.53143 0.08426 0.5297 0.09098 C 0.52726 0.10047 0.51494 0.10417 0.50921 0.10602 C 0.4882 0.13519 0.52345 0.08843 0.49775 0.11528 C 0.49306 0.12014 0.49098 0.12825 0.48647 0.13334 C 0.46303 0.1595 0.45504 0.15718 0.42275 0.16065 C 0.3797 0.18936 0.40244 0.17662 0.29549 0.16366 C 0.29167 0.1632 0.29167 0.15487 0.28872 0.15162 C 0.28681 0.14954 0.28421 0.14954 0.28195 0.14862 C 0.2731 0.13125 0.26112 0.11737 0.25226 0.1 C 0.24758 0.08102 0.24081 0.0676 0.23195 0.05162 C 0.23126 0.04862 0.23091 0.04537 0.2297 0.0426 C 0.22848 0.04005 0.22605 0.03889 0.22501 0.03635 C 0.22431 0.0345 0.22206 0.01806 0.22049 0.01528 C 0.21181 0.00024 0.20938 -0.00092 0.20001 -0.00902 C 0.19567 -0.02638 0.18681 -0.03287 0.17726 -0.04537 C 0.17275 -0.06319 0.16459 -0.0618 0.15695 -0.07569 C 0.15504 -0.07939 0.1547 -0.08449 0.15226 -0.08773 C 0.14601 -0.09606 0.13612 -0.09791 0.1297 -0.10601 C 0.12206 -0.11597 0.11615 -0.12824 0.10695 -0.13634 C 0.09949 -0.14282 0.0882 -0.14166 0.0797 -0.14537 C 0.07657 -0.14838 0.07327 -0.15092 0.07049 -0.15439 C 0.06581 -0.16018 0.06268 -0.16898 0.05695 -0.17268 C 0.0514 -0.17638 0.04567 -0.17939 0.04098 -0.18472 C 0.03039 -0.19675 0.0349 -0.20138 0.02049 -0.20601 C 0.00678 -0.2243 0.02171 -0.2074 -0.00452 -0.22106 C -0.0132 -0.22546 -0.01667 -0.23148 -0.02275 -0.23935 C -0.0441 -0.2375 -0.0566 -0.24305 -0.07031 -0.22407 C -0.07118 -0.22106 -0.07101 -0.21736 -0.07275 -0.21504 C -0.07691 -0.20949 -0.09306 -0.20902 -0.1 -0.20601 C -0.10903 -0.19791 -0.11927 -0.1956 -0.12952 -0.19074 C -0.13229 -0.17963 -0.13594 -0.16875 -0.13854 -0.1574 C -0.14236 -0.14027 -0.14271 -0.12546 -0.15452 -0.11504 C -0.15521 -0.11111 -0.15538 -0.10671 -0.15677 -0.103 C -0.1592 -0.09652 -0.1658 -0.08472 -0.1658 -0.08472 C -0.17518 -0.04074 -0.19028 0.01181 -0.15677 0.0426 C -0.15156 0.06343 -0.15 0.0875 -0.1408 0.10602 C -0.13768 0.11875 -0.13577 0.13033 -0.13177 0.1426 C -0.1309 0.14561 -0.1316 0.15 -0.12952 0.15162 C -0.12552 0.15463 -0.12031 0.15371 -0.1158 0.15463 C -0.10243 0.18125 -0.12049 0.14931 -0.10452 0.16667 C -0.08924 0.18334 -0.11354 0.16991 -0.0908 0.18195 C -0.08646 0.18426 -0.07726 0.18797 -0.07726 0.18797 C -0.06406 0.21436 -0.08177 0.18287 -0.0658 0.2 C -0.05139 0.21551 -0.07327 0.20533 -0.05226 0.21227 C -0.03802 0.22616 -0.02622 0.23264 -0.00903 0.23635 C 0.01216 0.23542 0.03351 0.23588 0.0547 0.23334 C 0.05869 0.23287 0.06216 0.22894 0.06598 0.22732 C 0.0797 0.2213 0.09289 0.21389 0.10695 0.20926 C 0.1099 0.20625 0.1132 0.20348 0.11598 0.2 C 0.12067 0.19422 0.1297 0.18195 0.1297 0.18195 C 0.1356 0.15741 0.12674 0.18565 0.13872 0.16968 C 0.14046 0.16737 0.13994 0.16343 0.14098 0.16065 C 0.1448 0.1507 0.14549 0.15162 0.15226 0.14561 C 0.15313 0.14144 0.15435 0.1375 0.1547 0.13334 C 0.15591 0.12223 0.15539 0.11088 0.15695 0.1 C 0.15765 0.09561 0.16025 0.09213 0.16147 0.08797 C 0.16442 0.07709 0.16581 0.06575 0.16824 0.05463 C 0.16893 0.04144 0.16945 0.02848 0.17049 0.01528 C 0.17101 0.00903 0.17032 0.00232 0.17275 -0.003 C 0.17379 -0.00509 0.19289 -0.01481 0.19324 -0.01504 C 0.1981 -0.02476 0.204 -0.0331 0.20921 -0.04236 C 0.21338 -0.04976 0.21633 -0.05995 0.22275 -0.06365 C 0.2264 -0.06574 0.23039 -0.06574 0.23421 -0.06666 C 0.23907 -0.07314 0.24237 -0.08171 0.24775 -0.08773 C 0.25504 -0.09583 0.26164 -0.09444 0.27049 -0.09699 C 0.29949 -0.10509 0.32796 -0.11342 0.35695 -0.12106 C 0.3672 -0.13495 0.37536 -0.13425 0.38872 -0.13935 C 0.40226 -0.14444 0.38872 -0.13935 0.40226 -0.14838 C 0.41164 -0.15463 0.42431 -0.15555 0.43421 -0.1574 C 0.43872 -0.15949 0.44324 -0.16157 0.44775 -0.16365 C 0.45001 -0.16481 0.4547 -0.16666 0.4547 -0.16666 C 0.46598 -0.16574 0.47761 -0.16689 0.48872 -0.16365 C 0.49237 -0.1625 0.49463 -0.1574 0.49775 -0.15439 C 0.50226 -0.15023 0.51147 -0.14236 0.51147 -0.14236 C 0.51615 -0.1331 0.52154 -0.12893 0.52726 -0.12106 C 0.53161 -0.09953 0.54133 -0.08287 0.54549 -0.06064 C 0.54445 -0.03865 0.54515 0.02061 0.52275 0.03033 C 0.52206 0.03542 0.52258 0.04121 0.52049 0.04561 C 0.51702 0.05278 0.50695 0.06366 0.50695 0.06366 C 0.50539 0.07084 0.50504 0.07848 0.50226 0.08496 C 0.50088 0.0882 0.4974 0.08843 0.49549 0.09098 C 0.49358 0.09352 0.49254 0.097 0.49098 0.1 C 0.48629 0.13774 0.4922 0.10186 0.48421 0.13033 C 0.48091 0.14213 0.48195 0.14862 0.47501 0.15764 C 0.47345 0.16274 0.4731 0.16852 0.47049 0.17269 C 0.46963 0.17431 0.45018 0.18473 0.44775 0.18496 C 0.42275 0.18774 0.39775 0.18889 0.37275 0.19098 C 0.35088 0.18889 0.32865 0.18936 0.30695 0.18496 C 0.30313 0.18426 0.30105 0.17871 0.29775 0.17593 C 0.27709 0.15857 0.2599 0.13588 0.24549 0.10926 C 0.2415 0.10186 0.23334 0.10116 0.22726 0.097 C 0.21858 0.09121 0.21025 0.08588 0.20226 0.07894 C 0.18855 0.04815 0.16476 0.03241 0.15001 0.00301 C 0.14445 -0.01921 0.15192 0.00926 0.14324 -0.01805 C 0.14237 -0.02106 0.14272 -0.025 0.14098 -0.02731 C 0.13855 -0.03055 0.13473 -0.03078 0.13195 -0.03333 C 0.12935 -0.03588 0.12709 -0.03912 0.12501 -0.04236 C 0.12154 -0.04768 0.11789 -0.0574 0.11598 -0.06365 C 0.11511 -0.06666 0.11546 -0.07037 0.11372 -0.07268 C 0.11199 -0.075 0.10921 -0.07476 0.10695 -0.07569 C 0.10157 -0.08078 0.09393 -0.08287 0.09098 -0.09074 C 0.0889 -0.09629 0.08404 -0.11157 0.0797 -0.11504 C 0.07501 -0.11875 0.06911 -0.11898 0.06372 -0.12106 C 0.05851 -0.14213 0.0415 -0.13472 0.02501 -0.13634 C 0.01685 -0.13912 0.00817 -0.13935 5E-6 -0.14236 C -0.0033 -0.14351 -0.0059 -0.14699 -0.00903 -0.14838 C -0.01268 -0.15 -0.0165 -0.15023 -0.02031 -0.15138 C -0.02344 -0.15231 -0.02656 -0.15324 -0.02952 -0.15439 C -0.03403 -0.15625 -0.04306 -0.16064 -0.04306 -0.16064 C -0.05903 -0.15949 -0.075 -0.16018 -0.0908 -0.1574 C -0.09913 -0.15601 -0.10868 -0.13958 -0.1158 -0.13333 C -0.1165 -0.12824 -0.1165 -0.12291 -0.11806 -0.11805 C -0.11893 -0.1155 -0.1217 -0.11458 -0.12275 -0.11203 C -0.12535 -0.10555 -0.12552 -0.09768 -0.12726 -0.09074 C -0.12986 -0.06412 -0.13698 -0.03611 -0.125 -0.01203 C -0.12153 0.00695 -0.12587 -0.00532 -0.1158 0.00602 C -0.11129 0.01112 -0.1092 0.01945 -0.10452 0.02431 C -0.10261 0.02639 -0.09983 0.02593 -0.09775 0.02732 C -0.09219 0.03102 -0.08733 0.03565 -0.08177 0.03936 C -0.07639 0.04676 -0.07622 0.05672 -0.07031 0.06366 C -0.05556 0.08102 -0.03854 0.08195 -0.02031 0.08797 C -0.01285 0.08704 -0.00504 0.08727 0.00226 0.08496 C 0.00417 0.08426 0.00487 0.0801 0.00695 0.07894 C 0.01268 0.07593 0.01945 0.07639 0.02501 0.07269 C 0.02813 0.07061 0.03108 0.06875 0.03421 0.06667 C 0.04289 0.03195 0.0382 -0.00254 0.02501 -0.03333 C 0.01911 -0.04722 0.01407 -0.05671 0.0047 -0.06666 C 0.00296 -0.06851 0.00209 -0.07152 5E-6 -0.07268 C -0.00643 -0.07638 -0.01354 -0.07638 -0.02031 -0.0787 C -0.03316 -0.07777 -0.04688 -0.08171 -0.05903 -0.07569 C -0.0658 -0.07245 -0.06354 -0.0574 -0.0658 -0.04838 C -0.0665 -0.04537 -0.06806 -0.03935 -0.06806 -0.03935 C -0.06563 -0.00023 -0.07066 -0.00185 -0.05226 0.01829 C -0.04983 0.02107 -0.04827 0.02547 -0.04531 0.02732 C -0.04184 0.02963 -0.03785 0.0294 -0.03403 0.03033 C -0.0257 0.0294 -0.01684 0.03149 -0.00903 0.02732 C -0.00608 0.0257 -0.00799 0.01899 -0.00677 0.01528 C -0.00504 0.00996 -0.00226 0.0051 5E-6 -4.44444E-6 Z " pathEditMode="relative" ptsTypes="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">
                                      <p:cBhvr>
                                        <p:cTn id="6" dur="1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A6CFF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8640"/>
            <a:ext cx="6441564" cy="666936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97673">
            <a:off x="3952602" y="675649"/>
            <a:ext cx="1238794" cy="1254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171871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07407E-6 C -0.00295 -0.00139 -0.00608 -0.00209 -0.00885 -0.00394 C -0.01198 -0.00602 -0.01424 -0.01158 -0.01771 -0.01181 C -0.02951 -0.01297 -0.04114 -0.00926 -0.05295 -0.00787 C -0.0559 -0.00533 -0.06024 -0.00417 -0.0618 4.07407E-6 C -0.06441 0.00717 -0.06476 0.01574 -0.06476 0.02361 C -0.06476 0.09676 -0.07795 0.0868 -0.05295 0.09791 C -0.03733 0.09652 -0.02118 0.09861 -0.0059 0.09398 C 0.0007 0.09189 0.01181 0.07847 0.01181 0.0787 C 0.02552 0.05069 0.02517 0.05277 0.02847 0.01967 C 0.02726 -0.00186 0.02795 -0.02176 0.01181 -0.03149 C 0.00816 -0.03357 0.00399 -0.03403 -8.33333E-7 -0.03542 C -0.02014 -0.05278 -0.04427 -0.05139 -0.06771 -0.05487 C -0.13594 -0.05232 -0.15729 -0.05556 -0.20885 -0.03936 C -0.23212 -0.01875 -0.25816 -0.00996 -0.28542 -0.00394 C -0.30937 0.01782 -0.27951 -0.00787 -0.30295 0.00787 C -0.32587 0.02314 -0.29844 0.00972 -0.32066 0.01967 C -0.32361 0.02361 -0.32604 0.02824 -0.32951 0.03125 C -0.33212 0.03356 -0.33663 0.03171 -0.33819 0.03518 C -0.34114 0.04213 -0.33889 0.05138 -0.34114 0.05879 C -0.34861 0.08263 -0.36528 0.0956 -0.37361 0.11759 C -0.37951 0.13333 -0.37691 0.14421 -0.38542 0.16064 C -0.3934 0.19467 -0.39253 0.23171 -0.3941 0.26666 C -0.39219 0.30671 -0.39184 0.33912 -0.38246 0.37638 C -0.3783 0.4206 -0.37153 0.47176 -0.34114 0.49791 C -0.33924 0.50185 -0.33785 0.50648 -0.33542 0.50972 C -0.33299 0.51319 -0.32812 0.51342 -0.32656 0.51759 C -0.31805 0.54027 -0.32604 0.54583 -0.31476 0.56064 C -0.31215 0.56388 -0.30885 0.56597 -0.3059 0.56851 C -0.29236 0.5956 -0.30087 0.58912 -0.28542 0.59606 C -0.27656 0.60787 -0.27066 0.61435 -0.25885 0.61967 C -0.24878 0.63935 -0.25781 0.62777 -0.23542 0.63518 C -0.22639 0.63819 -0.21771 0.64305 -0.20885 0.64699 C -0.2059 0.64838 -0.20347 0.6537 -0.2 0.65486 C -0.19236 0.65763 -0.18437 0.6574 -0.17656 0.65879 C -0.15868 0.66828 -0.14965 0.67106 -0.12951 0.67453 C -0.05764 0.6699 0.01285 0.6618 0.08524 0.65879 C 0.09497 0.6574 0.10469 0.65555 0.11458 0.65486 C 0.14011 0.65301 0.16476 0.65324 0.19115 0.65092 C 0.21545 0.64884 0.23906 0.6331 0.26181 0.62361 C 0.2724 0.61388 0.28038 0.60162 0.29115 0.59213 C 0.29809 0.56412 0.29184 0.57314 0.3059 0.56064 C 0.30781 0.55555 0.31007 0.55046 0.31181 0.54513 C 0.31302 0.54143 0.3132 0.53703 0.31458 0.53333 C 0.31615 0.52916 0.31892 0.52569 0.32049 0.52152 C 0.32639 0.50578 0.32396 0.4949 0.33229 0.47847 C 0.33125 0.44189 0.33108 0.40509 0.32934 0.36851 C 0.32813 0.34189 0.31493 0.31828 0.30886 0.29398 C 0.3125 0.25532 0.30938 0.27222 0.31754 0.23912 C 0.31858 0.23518 0.32049 0.22731 0.32049 0.22754 C 0.31945 0.21157 0.3191 0.19583 0.31754 0.18032 C 0.31632 0.16736 0.30764 0.15439 0.30295 0.14513 C 0.29774 0.13472 0.29705 0.12152 0.2941 0.10972 C 0.29184 0.10069 0.2882 0.09166 0.28229 0.08634 C 0.27639 0.08101 0.26458 0.0706 0.26458 0.07083 C 0.25451 0.02777 0.19045 0.04004 0.17326 0.03912 C 0.16181 0.03402 0.15504 0.02708 0.14618 0.01574 C 0.0882 0.02361 0.02865 0.03171 -0.02951 0.03518 C -0.03802 0.03472 -0.12274 0.02662 -0.14705 0.03518 C -0.15052 0.03634 -0.15017 0.04398 -0.15295 0.04699 C -0.15538 0.04953 -0.15903 0.04907 -0.1618 0.05092 C -0.17847 0.06134 -0.19427 0.06944 -0.2118 0.07453 C -0.22552 0.0787 -0.2342 0.08472 -0.24705 0.09027 C -0.25573 0.09398 -0.26493 0.09467 -0.27361 0.09791 C -0.28437 0.10208 -0.3059 0.10972 -0.3059 0.10995 C -0.31562 0.11828 -0.31979 0.1287 -0.32951 0.13726 C -0.33055 0.1412 -0.33108 0.14537 -0.33246 0.14907 C -0.33403 0.15324 -0.3368 0.15648 -0.33819 0.16064 C -0.34496 0.18194 -0.34618 0.20416 -0.3559 0.22361 C -0.35694 0.23402 -0.35608 0.2449 -0.35885 0.25486 C -0.36024 0.26018 -0.3658 0.26157 -0.36771 0.26666 C -0.36996 0.27268 -0.36962 0.27986 -0.37066 0.28634 C -0.36962 0.32013 -0.37031 0.35439 -0.36771 0.38819 C -0.36736 0.39282 -0.36319 0.3956 -0.3618 0.4 C -0.3592 0.40763 -0.35781 0.41574 -0.3559 0.42361 C -0.3533 0.43426 -0.34566 0.44143 -0.34114 0.45092 C -0.32969 0.47453 -0.34219 0.45231 -0.32656 0.4706 C -0.29983 0.50208 -0.31944 0.48703 -0.29705 0.50185 C -0.29601 0.50578 -0.29635 0.51064 -0.2941 0.51365 C -0.29201 0.51666 -0.28819 0.51574 -0.28542 0.51759 C -0.28229 0.51967 -0.27969 0.52338 -0.27656 0.52546 C -0.27239 0.52824 -0.25972 0.53217 -0.2559 0.53333 C -0.24375 0.54953 -0.22604 0.55694 -0.20885 0.56064 C -0.19514 0.56365 -0.16771 0.56851 -0.16771 0.56875 C -0.1158 0.61458 -0.05712 0.60439 0.00295 0.61574 C 0.05521 0.61435 0.11076 0.63032 0.16181 0.60787 C 0.2224 0.58078 0.11007 0.6199 0.18229 0.59606 C 0.19149 0.5875 0.20087 0.58518 0.21181 0.58032 C 0.2217 0.57129 0.22951 0.56851 0.24115 0.56458 C 0.24705 0.55949 0.25504 0.55694 0.25886 0.54907 C 0.26076 0.54513 0.26198 0.54027 0.26458 0.53726 C 0.26997 0.53101 0.28229 0.52152 0.28229 0.52176 C 0.29844 0.48912 0.27622 0.53773 0.29115 0.45879 C 0.29219 0.45347 0.29705 0.45092 0.3 0.44699 C 0.30747 0.41736 0.30226 0.43032 0.31458 0.40787 C 0.3184 0.39236 0.31962 0.37615 0.32344 0.36064 C 0.31962 0.26782 0.325 0.31458 0.31181 0.26666 C 0.3099 0.25995 0.30851 0.25324 0.3059 0.24699 C 0.30243 0.23865 0.2941 0.22361 0.2941 0.22384 C 0.28715 0.1956 0.2934 0.20463 0.27934 0.19213 C 0.2783 0.1868 0.27865 0.18078 0.27639 0.17638 C 0.2717 0.16736 0.25886 0.15301 0.25886 0.15324 C 0.25278 0.1287 0.24757 0.12963 0.22934 0.12152 C 0.22257 0.11851 0.21771 0.11111 0.21181 0.10578 C 0.2092 0.10347 0.20573 0.1037 0.20295 0.10185 C 0.18125 0.0875 0.20642 0.09907 0.18524 0.09027 C 0.18368 0.08379 0.18542 0.07569 0.18229 0.0706 C 0.18038 0.06759 0.14531 0.05926 0.1441 0.05879 C 0.11823 0.05115 0.0908 0.03703 0.06424 0.03125 C 0.03906 0.02546 -0.0026 0.02476 -0.02361 0.02361 C -0.04531 0.02476 -0.09045 0.02523 -0.11771 0.03125 C -0.13055 0.03402 -0.1559 0.04305 -0.1559 0.04328 C -0.17378 0.05833 -0.15538 0.0449 -0.18316 0.05486 C -0.18767 0.05671 -0.19219 0.06064 -0.19705 0.06273 C -0.21042 0.06805 -0.22483 0.0699 -0.23819 0.07453 C -0.24965 0.07847 -0.2592 0.08634 -0.27066 0.09027 C -0.30903 0.12037 -0.26302 0.08726 -0.3 0.10578 C -0.3033 0.1074 -0.30555 0.11226 -0.30885 0.11365 C -0.31736 0.11736 -0.33698 0.12199 -0.34705 0.12546 C -0.34896 0.12939 -0.35052 0.13379 -0.35295 0.13726 C -0.35851 0.1456 -0.37066 0.16064 -0.37066 0.16088 C -0.37344 0.17523 -0.37726 0.18935 -0.37951 0.20393 C -0.38194 0.21944 -0.38264 0.23541 -0.38542 0.25092 C -0.38628 0.25625 -0.38733 0.26134 -0.38819 0.26666 C -0.38733 0.30717 -0.3868 0.34768 -0.38542 0.38819 C -0.38507 0.39838 -0.38403 0.44676 -0.37656 0.46273 C -0.37101 0.47453 -0.36215 0.48287 -0.3559 0.49398 C -0.35156 0.51111 -0.34392 0.53032 -0.33246 0.5412 C -0.32882 0.54467 -0.3243 0.5456 -0.32066 0.54907 C -0.31736 0.55231 -0.31528 0.55763 -0.3118 0.56064 C -0.3092 0.56296 -0.30573 0.56273 -0.30295 0.56458 C -0.28733 0.575 -0.27986 0.58333 -0.2618 0.58819 C -0.22639 0.61967 -0.18924 0.62685 -0.14705 0.63125 C -0.12552 0.62986 -0.10382 0.63055 -0.08246 0.62731 C -0.07413 0.62615 -0.06701 0.61851 -0.05885 0.61574 C 0.01476 0.61967 0.01458 0.62222 0.0882 0.61574 C 0.11528 0.61342 0.14323 0.60648 0.17049 0.60393 C 0.18351 0.59791 0.19826 0.59421 0.21181 0.58819 C 0.21476 0.58564 0.21736 0.58217 0.22049 0.58032 C 0.22899 0.57523 0.23924 0.57546 0.24705 0.56851 C 0.25851 0.55833 0.25261 0.56203 0.26458 0.55694 C 0.26649 0.55301 0.26892 0.5493 0.27049 0.54513 C 0.27188 0.54143 0.27188 0.53703 0.27344 0.53333 C 0.27691 0.525 0.28524 0.50972 0.28524 0.50995 C 0.28629 0.50185 0.28576 0.49351 0.2882 0.48634 C 0.28993 0.48125 0.29636 0.48009 0.29705 0.47453 C 0.30156 0.43958 0.29913 0.4037 0.30295 0.36851 C 0.3 0.34768 0.2974 0.32662 0.2941 0.30578 C 0.2934 0.30162 0.2934 0.29699 0.29115 0.29398 C 0.28802 0.28981 0.28333 0.28888 0.27934 0.28634 C 0.27188 0.27129 0.27396 0.27199 0.25886 0.26273 C 0.25313 0.25926 0.24115 0.25486 0.24115 0.25509 C 0.23472 0.24189 0.22639 0.23101 0.22344 0.21574 C 0.22222 0.20926 0.22465 0.19976 0.22049 0.19606 C 0.21389 0.19027 0.20486 0.19375 0.19705 0.19213 C 0.18021 0.18842 0.1632 0.18356 0.14618 0.17638 C 0.14514 0.17245 0.14375 0.16759 0.14115 0.16458 C 0.13576 0.15833 0.12344 0.14907 0.12344 0.1493 C 0.10972 0.12152 0.1158 0.13333 0.1059 0.11365 C 0.10347 0.10879 0.10313 0.10208 0.1 0.09791 C 0.09774 0.0949 0.09392 0.09583 0.09115 0.09398 C 0.08802 0.09189 0.08576 0.08703 0.08229 0.08634 C 0.06285 0.0831 0.04306 0.08379 0.02344 0.0824 C 0.01858 0.08101 0.01372 0.08032 0.00886 0.07847 C 0.00278 0.07638 -0.00885 0.0706 -0.00885 0.07083 C 0.01701 0.05902 0.04392 0.05601 0.07049 0.04699 C 0.09219 0.04838 0.1158 0.04745 0.13733 0.05092 C 0.14618 0.05231 0.14705 0.06388 0.15295 0.0706 C 0.15972 0.07963 0.16406 0.07939 0.17326 0.0824 C 0.18195 0.09351 0.18698 0.10486 0.19705 0.11365 C 0.20764 0.13472 0.20052 0.12199 0.22049 0.14907 C 0.22292 0.15231 0.22361 0.15787 0.22639 0.16064 C 0.22882 0.16319 0.23229 0.16319 0.23524 0.16458 C 0.24201 0.17129 0.25035 0.17569 0.2559 0.18426 C 0.26615 0.19976 0.27726 0.22314 0.28229 0.24305 C 0.28611 0.2581 0.28403 0.27523 0.2882 0.29027 C 0.28958 0.29537 0.2941 0.29791 0.29705 0.30185 C 0.31302 0.36551 0.29896 0.40231 0.27934 0.45486 C 0.2783 0.46134 0.27847 0.46851 0.27639 0.47453 C 0.27344 0.4831 0.26771 0.48935 0.26458 0.49791 C 0.25573 0.52222 0.26129 0.50879 0.24705 0.53726 C 0.24358 0.54421 0.22934 0.54513 0.22934 0.54537 C 0.22865 0.54583 0.21181 0.56319 0.20886 0.56458 C 0.20417 0.56689 0.19896 0.56689 0.1941 0.56851 C 0.17726 0.57407 0.16111 0.58055 0.1441 0.58426 C 0.13837 0.5868 0.13438 0.59004 0.12847 0.59213 C 0.12448 0.59398 0.11875 0.59375 0.11458 0.59606 C 0.11042 0.59768 0.10903 0.60162 0.1059 0.60393 C 0.09826 0.60949 0.09011 0.61435 0.08229 0.61967 C 0.07431 0.62453 0.06632 0.62361 0.05886 0.62731 C 0.04983 0.63171 0.04149 0.63888 0.03229 0.64305 C 0.01979 0.64814 0.00608 0.65162 -0.0059 0.65486 C -0.02257 0.66967 -0.04253 0.66551 -0.0618 0.6706 C -0.08333 0.66805 -0.10503 0.66689 -0.12656 0.66273 C -0.13264 0.66157 -0.13819 0.65694 -0.1441 0.65486 C -0.15989 0.64953 -0.17552 0.64513 -0.19114 0.63912 C -0.2059 0.63356 -0.21771 0.625 -0.23246 0.61967 C -0.24097 0.61203 -0.25208 0.60439 -0.2618 0.6 C -0.26944 0.59652 -0.28542 0.59213 -0.28542 0.59236 C -0.29826 0.58356 -0.3059 0.57152 -0.31771 0.56064 C -0.32344 0.55532 -0.33542 0.54513 -0.33542 0.54537 C -0.34375 0.5162 -0.35035 0.48588 -0.35295 0.45486 C -0.35642 0.4125 -0.35677 0.39745 -0.36771 0.36064 C -0.36562 0.3199 -0.36493 0.27916 -0.35885 0.23912 C -0.35833 0.23611 -0.35625 0.21041 -0.35295 0.20393 C -0.34705 0.19213 -0.34149 0.19051 -0.33246 0.18426 C -0.32847 0.17638 -0.32465 0.16851 -0.32066 0.16064 C -0.31875 0.15671 -0.30174 0.14652 -0.3 0.14513 C -0.29392 0.14027 -0.28924 0.1324 -0.28246 0.12939 C -0.27656 0.12685 -0.27031 0.12523 -0.26476 0.12152 C -0.25833 0.11736 -0.25295 0.11111 -0.24705 0.10578 C -0.23125 0.09166 -0.20625 0.09027 -0.18819 0.08634 C -0.1651 0.07592 -0.14392 0.06134 -0.12066 0.05092 C -0.10816 0.04537 -0.09496 0.0449 -0.08246 0.03912 C -0.07257 0.03449 -0.06337 0.02638 -0.05295 0.02361 C -0.04809 0.02222 -0.04305 0.02152 -0.03819 0.01967 C -0.03229 0.01759 -0.02066 0.0118 -0.02066 0.01203 C -0.01371 0.01319 -0.00642 0.01226 -8.33333E-7 0.01574 C 0.00382 0.01782 0.00556 0.02407 0.00886 0.02731 C 0.01719 0.03518 0.02795 0.04259 0.03733 0.04699 C 0.04115 0.05092 0.04358 0.05555 0.04618 0.05879 C 0.0507 0.06226 0.05521 0.06296 0.05886 0.06666 C 0.06146 0.06967 0.06198 0.07546 0.06424 0.07847 C 0.08889 0.10671 0.07326 0.08634 0.09115 0.09791 C 0.10278 0.10555 0.1099 0.1199 0.12344 0.12546 C 0.13698 0.13194 0.15504 0.13449 0.17049 0.13726 C 0.18125 0.14213 0.18993 0.14838 0.19705 0.16064 C 0.21372 0.18912 0.2007 0.18055 0.21754 0.18819 C 0.22622 0.19699 0.23142 0.20092 0.2382 0.2118 C 0.25035 0.23125 0.23698 0.21736 0.25295 0.23125 C 0.26094 0.26296 0.24896 0.22592 0.26458 0.24699 C 0.28004 0.26782 0.25313 0.25231 0.27639 0.26273 C 0.28715 0.27708 0.28611 0.28356 0.29705 0.29791 C 0.29896 0.30578 0.30104 0.31365 0.30295 0.32152 C 0.30399 0.32592 0.30729 0.32916 0.30886 0.33333 C 0.31024 0.33703 0.31076 0.3412 0.31181 0.34513 C 0.30868 0.37801 0.30347 0.39861 0.2941 0.42731 C 0.29288 0.43101 0.29271 0.43541 0.29115 0.43912 C 0.28698 0.44884 0.28108 0.45717 0.27639 0.46666 C 0.27535 0.47199 0.275 0.47754 0.27344 0.4824 C 0.27205 0.4868 0.26875 0.48958 0.26754 0.49398 C 0.2658 0.50023 0.26684 0.50763 0.26458 0.51365 C 0.26267 0.51851 0.25851 0.52129 0.2559 0.52546 C 0.24427 0.54375 0.23559 0.55856 0.21754 0.56458 C 0.20642 0.57476 0.19879 0.57662 0.18524 0.58032 C 0.1724 0.59074 0.1599 0.59444 0.14618 0.60393 C 0.14097 0.60833 0.13316 0.61944 0.12639 0.62361 C 0.12101 0.62685 0.09184 0.64467 0.07934 0.64699 C 0.05972 0.65023 0.01962 0.65486 0.01962 0.65509 C -0.00364 0.67662 -0.0625 0.67638 -0.08819 0.67847 C -0.11233 0.68657 -0.13594 0.68287 -0.15885 0.6706 C -0.17101 0.64629 -0.19097 0.64814 -0.2118 0.64305 C -0.23594 0.63009 -0.25191 0.62037 -0.27656 0.61574 C -0.27951 0.61319 -0.28264 0.61088 -0.28542 0.60787 C -0.28854 0.60439 -0.29045 0.59861 -0.2941 0.59606 C -0.29861 0.59305 -0.30399 0.59351 -0.30885 0.59213 C -0.31076 0.58819 -0.31233 0.58356 -0.31476 0.58032 C -0.31719 0.57708 -0.32118 0.57592 -0.32361 0.57245 C -0.3283 0.56551 -0.33542 0.54907 -0.33542 0.5493 C -0.34305 0.50578 -0.33246 0.55787 -0.3441 0.52152 C -0.34566 0.51666 -0.34496 0.51041 -0.34705 0.50578 C -0.35 0.49953 -0.35486 0.49537 -0.35885 0.49027 C -0.38368 0.39074 -0.38055 0.28541 -0.34705 0.19606 C -0.34114 0.15717 -0.3493 0.19259 -0.33542 0.16458 C -0.32847 0.15069 -0.3375 0.15393 -0.32656 0.1412 C -0.32656 0.14143 -0.30451 0.12152 -0.3 0.11759 C -0.29028 0.10879 -0.28194 0.09907 -0.27066 0.09398 C -0.26771 0.09004 -0.26528 0.08541 -0.2618 0.0824 C -0.23767 0.06134 -0.2691 0.09861 -0.2441 0.0706 C -0.24097 0.06713 -0.23906 0.06134 -0.23542 0.05879 C -0.21597 0.04583 -0.21163 0.04884 -0.1941 0.04305 C -0.17378 0.03611 -0.15347 0.02546 -0.13246 0.01967 C -0.12847 0.01574 -0.125 0.01088 -0.12066 0.00787 C -0.11024 0.00092 -0.09653 0.00115 -0.08542 -0.00394 C -0.04219 -0.00116 -0.02934 0.00115 0.0059 0.00787 C 0.02205 0.02222 0.02795 0.02314 0.0441 0.03518 C 0.04636 0.0375 0.04965 0.04143 0.05295 0.04305 C 0.06146 0.04722 0.07066 0.04745 0.07934 0.05092 C 0.08524 0.05324 0.09097 0.0574 0.09705 0.05879 C 0.11649 0.06319 0.13629 0.06342 0.15504 0.06666 C 0.16181 0.07199 0.16754 0.07708 0.17326 0.0824 C 0.17639 0.08495 0.17882 0.08935 0.18229 0.09027 C 0.20017 0.09467 0.19201 0.09189 0.2059 0.09791 C 0.21528 0.10648 0.22448 0.11273 0.23524 0.11759 C 0.23629 0.12291 0.23594 0.12893 0.2382 0.13333 C 0.24011 0.13726 0.24514 0.13726 0.24705 0.1412 C 0.26146 0.17199 0.24323 0.16018 0.26181 0.16851 C 0.26528 0.1831 0.27188 0.19375 0.27639 0.20787 C 0.27761 0.21157 0.27761 0.2162 0.27934 0.21967 C 0.28368 0.22824 0.2908 0.23356 0.29705 0.23912 C 0.31424 0.27361 0.31111 0.35092 0.28229 0.37638 C 0.27535 0.41365 0.27795 0.43333 0.26181 0.46666 C 0.25695 0.49282 0.25886 0.50578 0.24115 0.52152 C 0.23368 0.55115 0.24462 0.51574 0.22934 0.5412 C 0.22743 0.54444 0.22865 0.55 0.22639 0.55301 C 0.22413 0.55601 0.22031 0.55532 0.21754 0.55694 C 0.21354 0.55926 0.20972 0.56203 0.2059 0.56458 C 0.19462 0.57963 0.19236 0.57939 0.17934 0.58819 C 0.16354 0.59861 0.17761 0.59421 0.16181 0.6 C 0.15399 0.60277 0.14601 0.60532 0.13733 0.60787 C 0.1342 0.60926 0.12639 0.6118 0.12639 0.61203 C 0.10695 0.62916 0.11997 0.61921 0.07934 0.62731 C 0.07257 0.6287 0.05886 0.63125 0.05886 0.63148 C 0.03229 0.65486 -0.06163 0.63078 -0.10295 0.62731 C -0.13351 0.61412 -0.16528 0.60601 -0.19705 0.6 C -0.21059 0.59282 -0.22187 0.58356 -0.23542 0.57638 C -0.2408 0.56527 -0.24566 0.55301 -0.25 0.5412 C -0.25312 0.53263 -0.25278 0.52222 -0.2559 0.51365 C -0.25972 0.5037 -0.26597 0.4956 -0.27066 0.48634 C -0.27795 0.4574 -0.27222 0.46851 -0.28542 0.45092 C -0.29236 0.42106 -0.29549 0.39027 -0.30295 0.36064 C -0.30191 0.32801 -0.30486 0.26921 -0.2941 0.23125 C -0.28767 0.20856 -0.28993 0.22199 -0.27951 0.20393 C -0.27517 0.19652 -0.2717 0.18819 -0.26771 0.18032 C -0.2658 0.17638 -0.26476 0.17106 -0.2618 0.16851 C -0.25538 0.16296 -0.25087 0.15393 -0.2441 0.14907 C -0.21684 0.12893 -0.23611 0.15231 -0.21476 0.13333 C -0.21042 0.1287 -0.2059 0.12222 -0.2 0.11759 C -0.18767 0.10601 -0.16979 0.09953 -0.1559 0.09027 C -0.13733 0.07801 -0.12274 0.05972 -0.10295 0.05092 C -0.09896 0.04699 -0.09462 0.04375 -0.09114 0.03912 C -0.08871 0.03588 -0.08819 0.03032 -0.08542 0.02731 C -0.08212 0.02361 -0.07743 0.02245 -0.07361 0.01967 C -0.07049 0.01736 -0.06805 0.01365 -0.06476 0.0118 C -0.06111 0.00972 -0.05677 0.00949 -0.05295 0.00787 C -0.04705 0.00555 -0.03542 4.07407E-6 -0.03542 0.00023 C -0.00833 0.00138 0.04028 -0.02014 0.04618 0.01574 C 0.04913 0.02708 0.04705 0.03958 0.05 0.05092 C 0.05087 0.05555 0.05399 0.05879 0.05521 0.06273 C 0.0599 0.08912 0.06024 0.08148 0.05521 0.11365 C 0.05521 0.11782 0.05521 0.12291 0.05295 0.12546 C 0.04983 0.12893 0.04497 0.12777 0.04115 0.12939 C 0.03611 0.13171 0.03125 0.13472 0.02639 0.13726 C 0.01372 0.13588 -0.00035 0.14097 -0.0118 0.13333 C -0.01753 0.12986 -0.01476 0.11759 -0.01476 0.10972 C -0.01476 0.09004 -0.01285 0.0706 -0.0118 0.05092 C 0.03524 0.06064 0.02517 0.04861 0.04115 0.09791 C 0.04358 0.11782 0.05156 0.1449 0.0441 0.16458 C 0.04271 0.16828 0.03733 0.16713 0.03524 0.16851 C 0.02639 0.16597 0.01736 0.16435 0.00886 0.16064 C 0.00556 0.15926 0.0007 0.15763 -8.33333E-7 0.15301 C -0.0026 0.13518 0.00538 0.10439 0.00886 0.08634 C 0.01198 0.04166 0.01181 0.02847 0.01181 0.04699 " pathEditMode="relative" rAng="0" ptsTypes="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fA">
                                      <p:cBhvr>
                                        <p:cTn id="6" dur="2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90" y="31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326" y="-2746"/>
            <a:ext cx="9114674" cy="6824627"/>
          </a:xfrm>
          <a:prstGeom prst="rect">
            <a:avLst/>
          </a:prstGeom>
          <a:solidFill>
            <a:srgbClr val="A6CFF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7155" y="2816307"/>
            <a:ext cx="5266845" cy="400557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 rot="19875018">
            <a:off x="-39110" y="2216142"/>
            <a:ext cx="783253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31550" cmpd="sng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БУВАЙТЕ ЗДОРОВ</a:t>
            </a:r>
            <a:r>
              <a:rPr lang="uk-UA" sz="7200" b="1" cap="none" spc="0" dirty="0" smtClean="0">
                <a:ln w="31550" cmpd="sng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І</a:t>
            </a:r>
            <a:r>
              <a:rPr lang="ru-RU" sz="7200" b="1" cap="none" spc="0" dirty="0" smtClean="0">
                <a:ln w="31550" cmpd="sng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!</a:t>
            </a:r>
            <a:endParaRPr lang="ru-RU" sz="7200" b="1" cap="none" spc="0" dirty="0">
              <a:ln w="31550" cmpd="sng">
                <a:solidFill>
                  <a:srgbClr val="FF0000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70057">
            <a:off x="323528" y="220965"/>
            <a:ext cx="2670639" cy="267063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92"/>
          <a:stretch/>
        </p:blipFill>
        <p:spPr>
          <a:xfrm>
            <a:off x="6743878" y="260648"/>
            <a:ext cx="2241319" cy="225650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66549">
            <a:off x="1925079" y="4536705"/>
            <a:ext cx="2209804" cy="193548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864" y="4545848"/>
            <a:ext cx="1981853" cy="2007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434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1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64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32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328" tmFilter="0, 0; 0.125,0.2665; 0.25,0.4; 0.375,0.465; 0.5,0.5;  0.625,0.535; 0.75,0.6; 0.875,0.7335; 1,1">
                                          <p:stCondLst>
                                            <p:cond delay="13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, 0; 0.125,0.2665; 0.25,0.4; 0.375,0.465; 0.5,0.5;  0.625,0.535; 0.75,0.6; 0.875,0.7335; 1,1">
                                          <p:stCondLst>
                                            <p:cond delay="264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28" tmFilter="0, 0; 0.125,0.2665; 0.25,0.4; 0.375,0.465; 0.5,0.5;  0.625,0.535; 0.75,0.6; 0.875,0.7335; 1,1">
                                          <p:stCondLst>
                                            <p:cond delay="3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52">
                                          <p:stCondLst>
                                            <p:cond delay="13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332" decel="50000">
                                          <p:stCondLst>
                                            <p:cond delay="135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52">
                                          <p:stCondLst>
                                            <p:cond delay="26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332" decel="50000">
                                          <p:stCondLst>
                                            <p:cond delay="2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52">
                                          <p:stCondLst>
                                            <p:cond delay="328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332" decel="50000">
                                          <p:stCondLst>
                                            <p:cond delay="333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52">
                                          <p:stCondLst>
                                            <p:cond delay="361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332" decel="50000">
                                          <p:stCondLst>
                                            <p:cond delay="3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4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000"/>
                            </p:stCondLst>
                            <p:childTnLst>
                              <p:par>
                                <p:cTn id="2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4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000"/>
                            </p:stCondLst>
                            <p:childTnLst>
                              <p:par>
                                <p:cTn id="3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0"/>
                            </p:stCondLst>
                            <p:childTnLst>
                              <p:par>
                                <p:cTn id="4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7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</TotalTime>
  <Words>7</Words>
  <Application>Microsoft Office PowerPoint</Application>
  <PresentationFormat>Экран (4:3)</PresentationFormat>
  <Paragraphs>3</Paragraphs>
  <Slides>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ДНС</dc:creator>
  <cp:lastModifiedBy>Админ</cp:lastModifiedBy>
  <cp:revision>21</cp:revision>
  <dcterms:created xsi:type="dcterms:W3CDTF">2015-08-14T17:09:17Z</dcterms:created>
  <dcterms:modified xsi:type="dcterms:W3CDTF">2016-11-09T00:54:16Z</dcterms:modified>
</cp:coreProperties>
</file>