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5"/>
  </p:notesMasterIdLst>
  <p:sldIdLst>
    <p:sldId id="275" r:id="rId3"/>
    <p:sldId id="256" r:id="rId4"/>
    <p:sldId id="259" r:id="rId5"/>
    <p:sldId id="260" r:id="rId6"/>
    <p:sldId id="258" r:id="rId7"/>
    <p:sldId id="257" r:id="rId8"/>
    <p:sldId id="263" r:id="rId9"/>
    <p:sldId id="264" r:id="rId10"/>
    <p:sldId id="265" r:id="rId11"/>
    <p:sldId id="267" r:id="rId12"/>
    <p:sldId id="273" r:id="rId13"/>
    <p:sldId id="262" r:id="rId14"/>
    <p:sldId id="276" r:id="rId15"/>
    <p:sldId id="268" r:id="rId16"/>
    <p:sldId id="270" r:id="rId17"/>
    <p:sldId id="266" r:id="rId18"/>
    <p:sldId id="269" r:id="rId19"/>
    <p:sldId id="271" r:id="rId20"/>
    <p:sldId id="261" r:id="rId21"/>
    <p:sldId id="272" r:id="rId22"/>
    <p:sldId id="274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953B"/>
    <a:srgbClr val="C1E8BA"/>
    <a:srgbClr val="FFFFCC"/>
    <a:srgbClr val="FFCCCC"/>
    <a:srgbClr val="FFCCFF"/>
    <a:srgbClr val="A50021"/>
    <a:srgbClr val="AAE1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656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B0AB3-9400-4793-8FEA-922999CB20FA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9623BA-3432-484E-8CDF-F375A3097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061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A856D-51CA-4A85-87A5-E701E9ED4DC5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9623BA-3432-484E-8CDF-F375A309724E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32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2D282-1FC9-4CD9-B76B-E7D02E3D1117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CD1F-708B-477A-8E07-CCAFEAC534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openxmlformats.org/officeDocument/2006/relationships/image" Target="../media/image3.jpeg"/><Relationship Id="rId7" Type="http://schemas.openxmlformats.org/officeDocument/2006/relationships/image" Target="../media/image4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11" Type="http://schemas.openxmlformats.org/officeDocument/2006/relationships/image" Target="../media/image44.gif"/><Relationship Id="rId5" Type="http://schemas.openxmlformats.org/officeDocument/2006/relationships/image" Target="../media/image38.gif"/><Relationship Id="rId10" Type="http://schemas.openxmlformats.org/officeDocument/2006/relationships/image" Target="../media/image43.gif"/><Relationship Id="rId4" Type="http://schemas.openxmlformats.org/officeDocument/2006/relationships/image" Target="../media/image37.gif"/><Relationship Id="rId9" Type="http://schemas.openxmlformats.org/officeDocument/2006/relationships/image" Target="../media/image4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gif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1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1.jpeg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Picture 2" descr="http://s015.radikal.ru/i331/1108/c1/ead01e35701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695" y="-243408"/>
            <a:ext cx="2950712" cy="246534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Облако 106"/>
          <p:cNvSpPr/>
          <p:nvPr/>
        </p:nvSpPr>
        <p:spPr>
          <a:xfrm>
            <a:off x="1532896" y="324019"/>
            <a:ext cx="3672041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5991508" y="101576"/>
            <a:ext cx="3152523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9" name="Группа 218"/>
          <p:cNvGrpSpPr/>
          <p:nvPr/>
        </p:nvGrpSpPr>
        <p:grpSpPr>
          <a:xfrm>
            <a:off x="-66603" y="5373567"/>
            <a:ext cx="9247681" cy="1484155"/>
            <a:chOff x="-65581" y="5146130"/>
            <a:chExt cx="9247681" cy="1711870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4" name="Группа 143"/>
          <p:cNvGrpSpPr/>
          <p:nvPr/>
        </p:nvGrpSpPr>
        <p:grpSpPr>
          <a:xfrm rot="626960">
            <a:off x="7869702" y="5933812"/>
            <a:ext cx="928662" cy="1000108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52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59" name="Группа 158"/>
          <p:cNvGrpSpPr/>
          <p:nvPr/>
        </p:nvGrpSpPr>
        <p:grpSpPr>
          <a:xfrm rot="388224">
            <a:off x="6557801" y="5855841"/>
            <a:ext cx="1292760" cy="1084245"/>
            <a:chOff x="5898071" y="4400554"/>
            <a:chExt cx="2324143" cy="2470145"/>
          </a:xfrm>
        </p:grpSpPr>
        <p:sp>
          <p:nvSpPr>
            <p:cNvPr id="160" name="Полилиния 15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6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71" name="Полилиния 170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олилиния 171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олилиния 172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4" name="Группа 173"/>
          <p:cNvGrpSpPr/>
          <p:nvPr/>
        </p:nvGrpSpPr>
        <p:grpSpPr>
          <a:xfrm rot="626960">
            <a:off x="8369768" y="5933813"/>
            <a:ext cx="928662" cy="1000108"/>
            <a:chOff x="5898071" y="4400554"/>
            <a:chExt cx="2324143" cy="2470145"/>
          </a:xfrm>
        </p:grpSpPr>
        <p:sp>
          <p:nvSpPr>
            <p:cNvPr id="175" name="Полилиния 17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Полилиния 17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Полилиния 17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Полилиния 17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86" name="Полилиния 18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7" name="Полилиния 18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8" name="Полилиния 18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43" name="Группа 142"/>
          <p:cNvGrpSpPr/>
          <p:nvPr/>
        </p:nvGrpSpPr>
        <p:grpSpPr>
          <a:xfrm rot="20815479">
            <a:off x="7178705" y="5851445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9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04" name="Группа 203"/>
          <p:cNvGrpSpPr/>
          <p:nvPr/>
        </p:nvGrpSpPr>
        <p:grpSpPr>
          <a:xfrm rot="626960">
            <a:off x="3402432" y="5865217"/>
            <a:ext cx="928662" cy="1000108"/>
            <a:chOff x="5898071" y="4400554"/>
            <a:chExt cx="2324143" cy="2470145"/>
          </a:xfrm>
        </p:grpSpPr>
        <p:sp>
          <p:nvSpPr>
            <p:cNvPr id="205" name="Полилиния 20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Полилиния 20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Полилиния 20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Полилиния 20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Полилиния 20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олилиния 20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16" name="Полилиния 21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7" name="Полилиния 21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Полилиния 21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2" name="Группа 138"/>
            <p:cNvGrpSpPr/>
            <p:nvPr/>
          </p:nvGrpSpPr>
          <p:grpSpPr>
            <a:xfrm rot="639347">
              <a:off x="6792579" y="4410375"/>
              <a:ext cx="798923" cy="2457470"/>
              <a:chOff x="6586553" y="4400554"/>
              <a:chExt cx="798923" cy="2457470"/>
            </a:xfrm>
          </p:grpSpPr>
          <p:sp>
            <p:nvSpPr>
              <p:cNvPr id="213" name="Полилиния 21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4" name="Полилиния 21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5" name="Полилиния 21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20" name="Группа 219"/>
          <p:cNvGrpSpPr/>
          <p:nvPr/>
        </p:nvGrpSpPr>
        <p:grpSpPr>
          <a:xfrm rot="20477843">
            <a:off x="5023856" y="5908939"/>
            <a:ext cx="928662" cy="1000108"/>
            <a:chOff x="5898071" y="4400554"/>
            <a:chExt cx="2324143" cy="2470145"/>
          </a:xfrm>
        </p:grpSpPr>
        <p:sp>
          <p:nvSpPr>
            <p:cNvPr id="221" name="Полилиния 22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олилиния 22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олилиния 22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олилиния 22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олилиния 22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олилиния 22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2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32" name="Полилиния 23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3" name="Полилиния 23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4" name="Полилиния 23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28" name="Группа 138"/>
            <p:cNvGrpSpPr/>
            <p:nvPr/>
          </p:nvGrpSpPr>
          <p:grpSpPr>
            <a:xfrm rot="639347">
              <a:off x="6792579" y="4410377"/>
              <a:ext cx="798923" cy="2457470"/>
              <a:chOff x="6586553" y="4400554"/>
              <a:chExt cx="798923" cy="2457470"/>
            </a:xfrm>
          </p:grpSpPr>
          <p:sp>
            <p:nvSpPr>
              <p:cNvPr id="229" name="Полилиния 228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0" name="Полилиния 22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Полилиния 23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35" name="Группа 234"/>
          <p:cNvGrpSpPr/>
          <p:nvPr/>
        </p:nvGrpSpPr>
        <p:grpSpPr>
          <a:xfrm rot="20416555">
            <a:off x="3890459" y="5857903"/>
            <a:ext cx="928662" cy="1000108"/>
            <a:chOff x="5898071" y="4400554"/>
            <a:chExt cx="2324143" cy="2470145"/>
          </a:xfrm>
        </p:grpSpPr>
        <p:sp>
          <p:nvSpPr>
            <p:cNvPr id="236" name="Полилиния 235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Полилиния 237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Полилиния 238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Полилиния 239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Полилиния 240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42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47" name="Полилиния 246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8" name="Полилиния 247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9" name="Полилиния 248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89" name="Группа 188"/>
          <p:cNvGrpSpPr/>
          <p:nvPr/>
        </p:nvGrpSpPr>
        <p:grpSpPr>
          <a:xfrm rot="709197">
            <a:off x="4252177" y="5824011"/>
            <a:ext cx="1292760" cy="1083291"/>
            <a:chOff x="5898071" y="4410280"/>
            <a:chExt cx="2324143" cy="2467972"/>
          </a:xfrm>
        </p:grpSpPr>
        <p:sp>
          <p:nvSpPr>
            <p:cNvPr id="190" name="Полилиния 18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Полилиния 19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олилиния 19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олилиния 19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Полилиния 19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7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198" name="Полилиния 197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9" name="Полилиния 19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Полилиния 19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50" name="Группа 249"/>
          <p:cNvGrpSpPr/>
          <p:nvPr/>
        </p:nvGrpSpPr>
        <p:grpSpPr>
          <a:xfrm rot="20571690">
            <a:off x="2962033" y="5888845"/>
            <a:ext cx="928662" cy="1000108"/>
            <a:chOff x="5898071" y="4400554"/>
            <a:chExt cx="2324143" cy="2470145"/>
          </a:xfrm>
        </p:grpSpPr>
        <p:sp>
          <p:nvSpPr>
            <p:cNvPr id="251" name="Полилиния 25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олилиния 25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Полилиния 25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Полилиния 25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олилиния 25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Полилиния 25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62" name="Полилиния 26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3" name="Полилиния 26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4" name="Полилиния 26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85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1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6" name="Группа 295"/>
          <p:cNvGrpSpPr/>
          <p:nvPr/>
        </p:nvGrpSpPr>
        <p:grpSpPr>
          <a:xfrm>
            <a:off x="5715008" y="6197605"/>
            <a:ext cx="642942" cy="660395"/>
            <a:chOff x="214282" y="5643578"/>
            <a:chExt cx="1285884" cy="1017585"/>
          </a:xfrm>
        </p:grpSpPr>
        <p:sp>
          <p:nvSpPr>
            <p:cNvPr id="297" name="Полилиния 29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олилиния 29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олилиния 29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24-конечная звезда 29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1" name="Группа 300"/>
          <p:cNvGrpSpPr/>
          <p:nvPr/>
        </p:nvGrpSpPr>
        <p:grpSpPr>
          <a:xfrm>
            <a:off x="6000760" y="5929330"/>
            <a:ext cx="1000132" cy="928671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6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6" name="Группа 285"/>
          <p:cNvGrpSpPr/>
          <p:nvPr/>
        </p:nvGrpSpPr>
        <p:grpSpPr>
          <a:xfrm>
            <a:off x="1607323" y="5916051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1" name="Группа 310"/>
          <p:cNvGrpSpPr/>
          <p:nvPr/>
        </p:nvGrpSpPr>
        <p:grpSpPr>
          <a:xfrm>
            <a:off x="2500298" y="6197605"/>
            <a:ext cx="642942" cy="660395"/>
            <a:chOff x="214282" y="5643578"/>
            <a:chExt cx="1285884" cy="1017585"/>
          </a:xfrm>
        </p:grpSpPr>
        <p:sp>
          <p:nvSpPr>
            <p:cNvPr id="312" name="Полилиния 31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Полилиния 31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4" name="Полилиния 31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5" name="24-конечная звезда 31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6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7" name="Группа 356"/>
          <p:cNvGrpSpPr/>
          <p:nvPr/>
        </p:nvGrpSpPr>
        <p:grpSpPr>
          <a:xfrm rot="20068700">
            <a:off x="1834705" y="6383872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0" name="Группа 369"/>
          <p:cNvGrpSpPr/>
          <p:nvPr/>
        </p:nvGrpSpPr>
        <p:grpSpPr>
          <a:xfrm rot="1300059">
            <a:off x="4697443" y="6483348"/>
            <a:ext cx="250390" cy="340455"/>
            <a:chOff x="2857488" y="4883951"/>
            <a:chExt cx="571504" cy="903297"/>
          </a:xfrm>
        </p:grpSpPr>
        <p:sp>
          <p:nvSpPr>
            <p:cNvPr id="371" name="Овал 37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2" name="Овал 37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3" name="Прямая соединительная линия 372"/>
            <p:cNvCxnSpPr>
              <a:stCxn id="372" idx="0"/>
              <a:endCxn id="37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Овал 37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5" name="Овал 37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Овал 37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7" name="Овал 37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Овал 37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2" name="Овал 38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607323" y="341511"/>
            <a:ext cx="7571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Ось </a:t>
            </a:r>
            <a:r>
              <a:rPr lang="uk-UA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уже</a:t>
            </a:r>
            <a:r>
              <a:rPr lang="uk-UA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дзвенить дзвінок.</a:t>
            </a:r>
            <a:endParaRPr lang="ru-RU" sz="4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гості йде до нас урок.</a:t>
            </a:r>
            <a:endParaRPr lang="ru-RU" sz="4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3" name="Picture 7" descr="bell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1121" y="1694507"/>
            <a:ext cx="6330065" cy="391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849611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3"/>
          <p:cNvSpPr>
            <a:spLocks noChangeArrowheads="1"/>
          </p:cNvSpPr>
          <p:nvPr/>
        </p:nvSpPr>
        <p:spPr bwMode="gray">
          <a:xfrm>
            <a:off x="944173" y="266386"/>
            <a:ext cx="7086312" cy="6237940"/>
          </a:xfrm>
          <a:prstGeom prst="ellipse">
            <a:avLst/>
          </a:prstGeom>
          <a:solidFill>
            <a:srgbClr val="C1E8BA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672418" y="2789337"/>
            <a:ext cx="4000528" cy="1428760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convex"/>
            </a:sp3d>
          </a:bodyPr>
          <a:lstStyle/>
          <a:p>
            <a:pPr algn="ctr"/>
            <a:r>
              <a:rPr lang="uk-UA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Свійські </a:t>
            </a:r>
          </a:p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тварини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Группа 285"/>
          <p:cNvGrpSpPr/>
          <p:nvPr/>
        </p:nvGrpSpPr>
        <p:grpSpPr>
          <a:xfrm rot="552855">
            <a:off x="5625902" y="3041520"/>
            <a:ext cx="1089670" cy="1240165"/>
            <a:chOff x="214282" y="5643578"/>
            <a:chExt cx="1285884" cy="1017585"/>
          </a:xfrm>
        </p:grpSpPr>
        <p:sp>
          <p:nvSpPr>
            <p:cNvPr id="16" name="Полилиния 15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24-конечная звезда 18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73"/>
          <p:cNvGrpSpPr/>
          <p:nvPr/>
        </p:nvGrpSpPr>
        <p:grpSpPr>
          <a:xfrm>
            <a:off x="2509400" y="2670318"/>
            <a:ext cx="1280827" cy="1498622"/>
            <a:chOff x="5898071" y="4400554"/>
            <a:chExt cx="2324143" cy="2470145"/>
          </a:xfrm>
        </p:grpSpPr>
        <p:sp>
          <p:nvSpPr>
            <p:cNvPr id="5" name="Полилиния 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олилиния 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2" name="Полилиния 1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олилиния 1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22" name="Picture 17" descr="http://im6-tub-ua.yandex.net/i?id=198112259-40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25" y="865101"/>
            <a:ext cx="1777599" cy="1703800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Скругленный прямоугольник 22"/>
          <p:cNvSpPr/>
          <p:nvPr/>
        </p:nvSpPr>
        <p:spPr>
          <a:xfrm>
            <a:off x="20018" y="2448282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собака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15" descr="http://im4-tub-ua.yandex.net/i?id=252234753-08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378" y="0"/>
            <a:ext cx="1863308" cy="1653938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24"/>
          <p:cNvSpPr/>
          <p:nvPr/>
        </p:nvSpPr>
        <p:spPr>
          <a:xfrm>
            <a:off x="1886616" y="1511062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кіт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3" descr="http://im1-tub-ua.yandex.net/i?id=596285167-62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617" y="28803"/>
            <a:ext cx="1831010" cy="1653938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Скругленный прямоугольник 26"/>
          <p:cNvSpPr/>
          <p:nvPr/>
        </p:nvSpPr>
        <p:spPr>
          <a:xfrm>
            <a:off x="3701527" y="1514009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курка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27" descr="http://im2-tub-ua.yandex.net/i?id=578485678-53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007" y="122298"/>
            <a:ext cx="1669171" cy="1594703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 descr="http://im4-tub-ua.yandex.net/i?id=44707275-53-72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076" y="2834065"/>
            <a:ext cx="1691680" cy="1637907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Скругленный прямоугольник 28"/>
          <p:cNvSpPr/>
          <p:nvPr/>
        </p:nvSpPr>
        <p:spPr>
          <a:xfrm>
            <a:off x="5651831" y="1514009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гуска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Picture 35" descr="http://www.adpic.de/data/picture/detail/Pferd_24842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207" y="744481"/>
            <a:ext cx="1688841" cy="1676949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7" descr="http://im1-tub-ua.yandex.net/i?id=543474938-33-72&amp;n=2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8370" y="4638257"/>
            <a:ext cx="1800547" cy="1668179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9" descr="http://4.bp.blogspot.com/_VRZhskgbt8U/THZlsh9txsI/AAAAAAAAAtY/2I2UyLsaDlU/s1600/700cow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673" y="2660681"/>
            <a:ext cx="1746666" cy="1686072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1" descr="http://www.brasilescola.com/upload/e/bode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5" y="4388544"/>
            <a:ext cx="1821804" cy="1668924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1" descr="http://im4-tub-ua.yandex.net/i?id=548798984-39-72&amp;n=2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610" y="4954444"/>
            <a:ext cx="1747917" cy="1741112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Скругленный прямоугольник 30"/>
          <p:cNvSpPr/>
          <p:nvPr/>
        </p:nvSpPr>
        <p:spPr>
          <a:xfrm>
            <a:off x="0" y="4430985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порося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58371" y="6097311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індик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511932" y="2305406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кінь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33" descr="http://im0-tub-ua.yandex.net/i?id=586436479-38-72&amp;n=2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3231" y="5126356"/>
            <a:ext cx="1788879" cy="1612771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0" descr="http://im5-tub-ua.yandex.net/i?id=541176226-65-72&amp;n=2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762" y="5112681"/>
            <a:ext cx="1719290" cy="1694398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Скругленный прямоугольник 40"/>
          <p:cNvSpPr/>
          <p:nvPr/>
        </p:nvSpPr>
        <p:spPr>
          <a:xfrm>
            <a:off x="7562919" y="4168940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корова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537929" y="5914592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коза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819603" y="6505194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вівця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904482" y="6499963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качка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929082" y="6481676"/>
            <a:ext cx="1571604" cy="285752"/>
          </a:xfrm>
          <a:prstGeom prst="round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  <a:tileRect r="-100000" b="-100000"/>
          </a:gradFill>
          <a:ln>
            <a:solidFill>
              <a:srgbClr val="0066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кріль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83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255098"/>
              </p:ext>
            </p:extLst>
          </p:nvPr>
        </p:nvGraphicFramePr>
        <p:xfrm>
          <a:off x="467544" y="548678"/>
          <a:ext cx="8064896" cy="6120681"/>
        </p:xfrm>
        <a:graphic>
          <a:graphicData uri="http://schemas.openxmlformats.org/drawingml/2006/table">
            <a:tbl>
              <a:tblPr firstRow="1" firstCol="1" bandRow="1"/>
              <a:tblGrid>
                <a:gridCol w="2598997"/>
                <a:gridCol w="2868586"/>
                <a:gridCol w="2597313"/>
              </a:tblGrid>
              <a:tr h="8743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Ірже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Гавкає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Мукає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Мяукає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Хрюкає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Кукурікає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43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Мекає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225" name="Рисунок 15" descr="Описание: http://im5-tub-ua.yandex.net/i?id=190614828-6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548681"/>
            <a:ext cx="1825352" cy="88843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Рисунок 16" descr="Описание: http://im7-tub-ua.yandex.net/i?id=379888788-39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437110"/>
            <a:ext cx="1825352" cy="9620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Рисунок 17" descr="Описание: http://im2-tub-ua.yandex.net/i?id=511333369-07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6" y="2276872"/>
            <a:ext cx="1825352" cy="86409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Рисунок 18" descr="Описание: http://im3-tub-ua.yandex.net/i?id=237399901-27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5307" y="3140968"/>
            <a:ext cx="1828720" cy="10477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Рисунок 19" descr="Описание: http://im1-tub-ua.yandex.net/i?id=503038710-43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23" y="4000690"/>
            <a:ext cx="1850103" cy="100965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Рисунок 20" descr="Описание: http://im3-tub-ua.yandex.net/i?id=207251460-65-72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6" y="4880798"/>
            <a:ext cx="1825350" cy="92067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Рисунок 21" descr="Описание: http://im7-tub-ua.yandex.net/i?id=522927322-09-72&amp;n=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6" y="5801469"/>
            <a:ext cx="1825350" cy="89479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3059832" y="992896"/>
            <a:ext cx="2808312" cy="9252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3059832" y="1918122"/>
            <a:ext cx="2808312" cy="25873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059832" y="992896"/>
            <a:ext cx="2808312" cy="17585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3031873" y="2751482"/>
            <a:ext cx="2836271" cy="8389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087149" y="4499028"/>
            <a:ext cx="2780995" cy="17498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087149" y="5323641"/>
            <a:ext cx="2808312" cy="503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3097841" y="3664843"/>
            <a:ext cx="2808312" cy="256880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995121" y="87016"/>
            <a:ext cx="30934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Гра «Голоси тварин»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82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79" y="0"/>
            <a:ext cx="9311462" cy="6229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" name="Овал 108"/>
          <p:cNvSpPr/>
          <p:nvPr/>
        </p:nvSpPr>
        <p:spPr>
          <a:xfrm>
            <a:off x="163482" y="387328"/>
            <a:ext cx="1053703" cy="1006623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6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87"/>
          <p:cNvGrpSpPr/>
          <p:nvPr/>
        </p:nvGrpSpPr>
        <p:grpSpPr>
          <a:xfrm>
            <a:off x="-836392" y="302553"/>
            <a:ext cx="9980391" cy="7124638"/>
            <a:chOff x="-836391" y="302553"/>
            <a:chExt cx="9285264" cy="7124638"/>
          </a:xfrm>
        </p:grpSpPr>
        <p:sp>
          <p:nvSpPr>
            <p:cNvPr id="383" name="Полилиния 382"/>
            <p:cNvSpPr/>
            <p:nvPr/>
          </p:nvSpPr>
          <p:spPr>
            <a:xfrm rot="1219034">
              <a:off x="208762" y="205413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4" name="Полилиния 383"/>
            <p:cNvSpPr/>
            <p:nvPr/>
          </p:nvSpPr>
          <p:spPr>
            <a:xfrm rot="1635534">
              <a:off x="184862" y="270974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5" name="Полилиния 384"/>
            <p:cNvSpPr/>
            <p:nvPr/>
          </p:nvSpPr>
          <p:spPr>
            <a:xfrm rot="2120141">
              <a:off x="-7745" y="3397179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6" name="Полилиния 385"/>
            <p:cNvSpPr/>
            <p:nvPr/>
          </p:nvSpPr>
          <p:spPr>
            <a:xfrm rot="2683881">
              <a:off x="-836391" y="3656663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7" name="Полилиния 386"/>
            <p:cNvSpPr/>
            <p:nvPr/>
          </p:nvSpPr>
          <p:spPr>
            <a:xfrm rot="3406944">
              <a:off x="-1350748" y="3554015"/>
              <a:ext cx="7124638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7" name="Облако 106"/>
          <p:cNvSpPr/>
          <p:nvPr/>
        </p:nvSpPr>
        <p:spPr>
          <a:xfrm>
            <a:off x="2205706" y="197972"/>
            <a:ext cx="5000660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5463789" y="963380"/>
            <a:ext cx="3429024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18"/>
          <p:cNvGrpSpPr/>
          <p:nvPr/>
        </p:nvGrpSpPr>
        <p:grpSpPr>
          <a:xfrm>
            <a:off x="-77579" y="2914970"/>
            <a:ext cx="9420961" cy="4021798"/>
            <a:chOff x="-65581" y="2219135"/>
            <a:chExt cx="9317882" cy="4638865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120"/>
            <p:cNvGrpSpPr/>
            <p:nvPr/>
          </p:nvGrpSpPr>
          <p:grpSpPr>
            <a:xfrm>
              <a:off x="7114533" y="3432999"/>
              <a:ext cx="987398" cy="2292582"/>
              <a:chOff x="-459921" y="2933141"/>
              <a:chExt cx="1179805" cy="2646292"/>
            </a:xfrm>
          </p:grpSpPr>
          <p:sp>
            <p:nvSpPr>
              <p:cNvPr id="122" name="Равнобедренный треугольник 121"/>
              <p:cNvSpPr/>
              <p:nvPr/>
            </p:nvSpPr>
            <p:spPr>
              <a:xfrm>
                <a:off x="70291" y="4436425"/>
                <a:ext cx="214314" cy="1143008"/>
              </a:xfrm>
              <a:prstGeom prst="triangle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Полилиния 122"/>
              <p:cNvSpPr/>
              <p:nvPr/>
            </p:nvSpPr>
            <p:spPr>
              <a:xfrm>
                <a:off x="-459921" y="2933141"/>
                <a:ext cx="1179805" cy="2074789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" name="Группа 123"/>
            <p:cNvGrpSpPr/>
            <p:nvPr/>
          </p:nvGrpSpPr>
          <p:grpSpPr>
            <a:xfrm>
              <a:off x="7574465" y="2219135"/>
              <a:ext cx="1677836" cy="3361495"/>
              <a:chOff x="2941628" y="2709409"/>
              <a:chExt cx="1371694" cy="2901815"/>
            </a:xfrm>
          </p:grpSpPr>
          <p:sp>
            <p:nvSpPr>
              <p:cNvPr id="125" name="Равнобедренный треугольник 124"/>
              <p:cNvSpPr/>
              <p:nvPr/>
            </p:nvSpPr>
            <p:spPr>
              <a:xfrm>
                <a:off x="3394405" y="4404280"/>
                <a:ext cx="445257" cy="1206944"/>
              </a:xfrm>
              <a:prstGeom prst="triangle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Полилиния 125"/>
              <p:cNvSpPr/>
              <p:nvPr/>
            </p:nvSpPr>
            <p:spPr>
              <a:xfrm>
                <a:off x="2941628" y="2709409"/>
                <a:ext cx="1371694" cy="2342501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143"/>
          <p:cNvGrpSpPr/>
          <p:nvPr/>
        </p:nvGrpSpPr>
        <p:grpSpPr>
          <a:xfrm rot="626960">
            <a:off x="7869702" y="5933812"/>
            <a:ext cx="928662" cy="1000108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8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9" name="Группа 158"/>
          <p:cNvGrpSpPr/>
          <p:nvPr/>
        </p:nvGrpSpPr>
        <p:grpSpPr>
          <a:xfrm rot="388224">
            <a:off x="6557801" y="5855841"/>
            <a:ext cx="1292760" cy="1084245"/>
            <a:chOff x="5898071" y="4400554"/>
            <a:chExt cx="2324143" cy="2470145"/>
          </a:xfrm>
        </p:grpSpPr>
        <p:sp>
          <p:nvSpPr>
            <p:cNvPr id="160" name="Полилиния 15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0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71" name="Полилиния 170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олилиния 171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олилиния 172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1" name="Группа 173"/>
          <p:cNvGrpSpPr/>
          <p:nvPr/>
        </p:nvGrpSpPr>
        <p:grpSpPr>
          <a:xfrm rot="626960">
            <a:off x="8369768" y="5933813"/>
            <a:ext cx="928662" cy="1000108"/>
            <a:chOff x="5898071" y="4400554"/>
            <a:chExt cx="2324143" cy="2470145"/>
          </a:xfrm>
        </p:grpSpPr>
        <p:sp>
          <p:nvSpPr>
            <p:cNvPr id="175" name="Полилиния 17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Полилиния 17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Полилиния 17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Полилиния 17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2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86" name="Полилиния 18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7" name="Полилиния 18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8" name="Полилиния 18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3" name="Группа 142"/>
          <p:cNvGrpSpPr/>
          <p:nvPr/>
        </p:nvGrpSpPr>
        <p:grpSpPr>
          <a:xfrm rot="20815479">
            <a:off x="7178705" y="5851445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6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7" name="Группа 203"/>
          <p:cNvGrpSpPr/>
          <p:nvPr/>
        </p:nvGrpSpPr>
        <p:grpSpPr>
          <a:xfrm rot="626960">
            <a:off x="3440547" y="6005251"/>
            <a:ext cx="928662" cy="1000108"/>
            <a:chOff x="5898071" y="4400554"/>
            <a:chExt cx="2324143" cy="2470145"/>
          </a:xfrm>
        </p:grpSpPr>
        <p:sp>
          <p:nvSpPr>
            <p:cNvPr id="205" name="Полилиния 20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Полилиния 20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Полилиния 20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Полилиния 20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Полилиния 20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олилиния 20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8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16" name="Полилиния 21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7" name="Полилиния 21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Полилиния 21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9" name="Группа 138"/>
            <p:cNvGrpSpPr/>
            <p:nvPr/>
          </p:nvGrpSpPr>
          <p:grpSpPr>
            <a:xfrm rot="639347">
              <a:off x="6792579" y="4410375"/>
              <a:ext cx="798923" cy="2457470"/>
              <a:chOff x="6586553" y="4400554"/>
              <a:chExt cx="798923" cy="2457470"/>
            </a:xfrm>
          </p:grpSpPr>
          <p:sp>
            <p:nvSpPr>
              <p:cNvPr id="213" name="Полилиния 21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4" name="Полилиния 21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5" name="Полилиния 21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0" name="Группа 219"/>
          <p:cNvGrpSpPr/>
          <p:nvPr/>
        </p:nvGrpSpPr>
        <p:grpSpPr>
          <a:xfrm rot="20477843">
            <a:off x="4922140" y="5908939"/>
            <a:ext cx="928662" cy="1000108"/>
            <a:chOff x="5898071" y="4400554"/>
            <a:chExt cx="2324143" cy="2470145"/>
          </a:xfrm>
        </p:grpSpPr>
        <p:sp>
          <p:nvSpPr>
            <p:cNvPr id="221" name="Полилиния 22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олилиния 22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олилиния 22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олилиния 22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олилиния 22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олилиния 22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32" name="Полилиния 23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3" name="Полилиния 23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4" name="Полилиния 23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2" name="Группа 138"/>
            <p:cNvGrpSpPr/>
            <p:nvPr/>
          </p:nvGrpSpPr>
          <p:grpSpPr>
            <a:xfrm rot="639347">
              <a:off x="6792579" y="4410377"/>
              <a:ext cx="798923" cy="2457470"/>
              <a:chOff x="6586553" y="4400554"/>
              <a:chExt cx="798923" cy="2457470"/>
            </a:xfrm>
          </p:grpSpPr>
          <p:sp>
            <p:nvSpPr>
              <p:cNvPr id="229" name="Полилиния 228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0" name="Полилиния 22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Полилиния 23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3" name="Группа 234"/>
          <p:cNvGrpSpPr/>
          <p:nvPr/>
        </p:nvGrpSpPr>
        <p:grpSpPr>
          <a:xfrm rot="20416555">
            <a:off x="3927703" y="5985261"/>
            <a:ext cx="928662" cy="1000108"/>
            <a:chOff x="5898071" y="4400554"/>
            <a:chExt cx="2324143" cy="2470145"/>
          </a:xfrm>
        </p:grpSpPr>
        <p:sp>
          <p:nvSpPr>
            <p:cNvPr id="236" name="Полилиния 235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Полилиния 237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Полилиния 238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Полилиния 239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Полилиния 240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4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47" name="Полилиния 246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8" name="Полилиния 247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9" name="Полилиния 248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5" name="Группа 188"/>
          <p:cNvGrpSpPr/>
          <p:nvPr/>
        </p:nvGrpSpPr>
        <p:grpSpPr>
          <a:xfrm rot="709197">
            <a:off x="4239936" y="5884284"/>
            <a:ext cx="1292760" cy="1083291"/>
            <a:chOff x="5898071" y="4410280"/>
            <a:chExt cx="2324143" cy="2467972"/>
          </a:xfrm>
        </p:grpSpPr>
        <p:sp>
          <p:nvSpPr>
            <p:cNvPr id="190" name="Полилиния 18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Полилиния 19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олилиния 19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олилиния 19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Полилиния 19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6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198" name="Полилиния 197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9" name="Полилиния 19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Полилиния 19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0" name="Группа 249"/>
          <p:cNvGrpSpPr/>
          <p:nvPr/>
        </p:nvGrpSpPr>
        <p:grpSpPr>
          <a:xfrm rot="20571690">
            <a:off x="3127103" y="5901080"/>
            <a:ext cx="928662" cy="1000108"/>
            <a:chOff x="5898071" y="4400554"/>
            <a:chExt cx="2324143" cy="2470145"/>
          </a:xfrm>
        </p:grpSpPr>
        <p:sp>
          <p:nvSpPr>
            <p:cNvPr id="251" name="Полилиния 25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олилиния 25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Полилиния 25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Полилиния 25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олилиния 25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Полилиния 25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62" name="Полилиния 26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3" name="Полилиния 26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4" name="Полилиния 26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2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4" name="Группа 295"/>
          <p:cNvGrpSpPr/>
          <p:nvPr/>
        </p:nvGrpSpPr>
        <p:grpSpPr>
          <a:xfrm>
            <a:off x="5715008" y="6197605"/>
            <a:ext cx="642942" cy="660395"/>
            <a:chOff x="214282" y="5643578"/>
            <a:chExt cx="1285884" cy="1017585"/>
          </a:xfrm>
        </p:grpSpPr>
        <p:sp>
          <p:nvSpPr>
            <p:cNvPr id="297" name="Полилиния 29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олилиния 29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олилиния 29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24-конечная звезда 29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5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310"/>
          <p:cNvGrpSpPr/>
          <p:nvPr/>
        </p:nvGrpSpPr>
        <p:grpSpPr>
          <a:xfrm>
            <a:off x="2500298" y="6197605"/>
            <a:ext cx="642942" cy="660395"/>
            <a:chOff x="214282" y="5643578"/>
            <a:chExt cx="1285884" cy="1017585"/>
          </a:xfrm>
        </p:grpSpPr>
        <p:sp>
          <p:nvSpPr>
            <p:cNvPr id="312" name="Полилиния 31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Полилиния 31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4" name="Полилиния 31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5" name="24-конечная звезда 31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1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4" name="Группа 369"/>
          <p:cNvGrpSpPr/>
          <p:nvPr/>
        </p:nvGrpSpPr>
        <p:grpSpPr>
          <a:xfrm rot="1300059">
            <a:off x="4697443" y="6483348"/>
            <a:ext cx="250390" cy="340455"/>
            <a:chOff x="2857488" y="4883951"/>
            <a:chExt cx="571504" cy="903297"/>
          </a:xfrm>
        </p:grpSpPr>
        <p:sp>
          <p:nvSpPr>
            <p:cNvPr id="371" name="Овал 37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2" name="Овал 37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3" name="Прямая соединительная линия 372"/>
            <p:cNvCxnSpPr>
              <a:stCxn id="372" idx="0"/>
              <a:endCxn id="37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Овал 37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5" name="Овал 37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Овал 37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7" name="Овал 37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Овал 37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2" name="Овал 38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4" name="Овал 393"/>
          <p:cNvSpPr/>
          <p:nvPr/>
        </p:nvSpPr>
        <p:spPr>
          <a:xfrm>
            <a:off x="0" y="214290"/>
            <a:ext cx="1428728" cy="135732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2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5" name="Группа 285"/>
          <p:cNvGrpSpPr/>
          <p:nvPr/>
        </p:nvGrpSpPr>
        <p:grpSpPr>
          <a:xfrm>
            <a:off x="1428728" y="5929330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300"/>
          <p:cNvGrpSpPr/>
          <p:nvPr/>
        </p:nvGrpSpPr>
        <p:grpSpPr>
          <a:xfrm>
            <a:off x="6000760" y="5929330"/>
            <a:ext cx="1000132" cy="928671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329"/>
          <p:cNvGrpSpPr/>
          <p:nvPr/>
        </p:nvGrpSpPr>
        <p:grpSpPr>
          <a:xfrm rot="1034592">
            <a:off x="532879" y="2734849"/>
            <a:ext cx="642942" cy="571504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296" name="Скругленный прямоугольник 295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1" name="Скругленный прямоугольник 300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6" name="Полилиния 305">
              <a:hlinkClick r:id="" action="ppaction://hlinkshowjump?jump=endshow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1" name="Полилиния 310">
              <a:hlinkClick r:id="" action="ppaction://hlinkshowjump?jump=endshow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3" name="Скругленный прямоугольник 342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5" name="Полилиния 344">
              <a:hlinkClick r:id="" action="ppaction://hlinkshowjump?jump=endshow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6" name="Полилиния 355">
              <a:hlinkClick r:id="" action="ppaction://hlinkshowjump?jump=endshow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329"/>
          <p:cNvGrpSpPr/>
          <p:nvPr/>
        </p:nvGrpSpPr>
        <p:grpSpPr>
          <a:xfrm rot="18614356">
            <a:off x="1518832" y="3470803"/>
            <a:ext cx="635210" cy="578268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370" name="Скругленный прямоугольник 369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8" name="Скругленный прямоугольник 387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7" name="Полилиния 396">
              <a:hlinkClick r:id="" action="ppaction://hlinkshowjump?jump=previousslide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8" name="Полилиния 397">
              <a:hlinkClick r:id="" action="ppaction://hlinkshowjump?jump=previousslide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9" name="Скругленный прямоугольник 398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0" name="Полилиния 399">
              <a:hlinkClick r:id="" action="ppaction://hlinkshowjump?jump=previousslide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1" name="Полилиния 400">
              <a:hlinkClick r:id="" action="ppaction://hlinkshowjump?jump=previousslide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329"/>
          <p:cNvGrpSpPr/>
          <p:nvPr/>
        </p:nvGrpSpPr>
        <p:grpSpPr>
          <a:xfrm rot="3844644">
            <a:off x="487326" y="3822339"/>
            <a:ext cx="635210" cy="571504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403" name="Скругленный прямоугольник 402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4" name="Скругленный прямоугольник 403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5" name="Полилиния 404">
              <a:hlinkClick r:id="" action="ppaction://hlinkshowjump?jump=nextslide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6" name="Полилиния 405">
              <a:hlinkClick r:id="" action="ppaction://hlinkshowjump?jump=nextslide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7" name="Скругленный прямоугольник 406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8" name="Полилиния 407">
              <a:hlinkClick r:id="" action="ppaction://hlinkshowjump?jump=nextslide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9" name="Полилиния 408">
              <a:hlinkClick r:id="" action="ppaction://hlinkshowjump?jump=nextslide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2" name="Группа 401"/>
          <p:cNvGrpSpPr/>
          <p:nvPr/>
        </p:nvGrpSpPr>
        <p:grpSpPr>
          <a:xfrm>
            <a:off x="5572269" y="-85426"/>
            <a:ext cx="4591796" cy="3000396"/>
            <a:chOff x="5214942" y="-71462"/>
            <a:chExt cx="4247495" cy="2724650"/>
          </a:xfrm>
        </p:grpSpPr>
        <p:sp>
          <p:nvSpPr>
            <p:cNvPr id="410" name="Полилиния 409"/>
            <p:cNvSpPr/>
            <p:nvPr/>
          </p:nvSpPr>
          <p:spPr>
            <a:xfrm>
              <a:off x="5318235" y="785794"/>
              <a:ext cx="4087943" cy="1734207"/>
            </a:xfrm>
            <a:custGeom>
              <a:avLst/>
              <a:gdLst>
                <a:gd name="connsiteX0" fmla="*/ 3825765 w 3825765"/>
                <a:gd name="connsiteY0" fmla="*/ 546538 h 1734207"/>
                <a:gd name="connsiteX1" fmla="*/ 2816772 w 3825765"/>
                <a:gd name="connsiteY1" fmla="*/ 714703 h 1734207"/>
                <a:gd name="connsiteX2" fmla="*/ 2028496 w 3825765"/>
                <a:gd name="connsiteY2" fmla="*/ 767255 h 1734207"/>
                <a:gd name="connsiteX3" fmla="*/ 1334813 w 3825765"/>
                <a:gd name="connsiteY3" fmla="*/ 31531 h 1734207"/>
                <a:gd name="connsiteX4" fmla="*/ 1902372 w 3825765"/>
                <a:gd name="connsiteY4" fmla="*/ 767255 h 1734207"/>
                <a:gd name="connsiteX5" fmla="*/ 935420 w 3825765"/>
                <a:gd name="connsiteY5" fmla="*/ 567559 h 1734207"/>
                <a:gd name="connsiteX6" fmla="*/ 945931 w 3825765"/>
                <a:gd name="connsiteY6" fmla="*/ 0 h 1734207"/>
                <a:gd name="connsiteX7" fmla="*/ 819806 w 3825765"/>
                <a:gd name="connsiteY7" fmla="*/ 536028 h 1734207"/>
                <a:gd name="connsiteX8" fmla="*/ 0 w 3825765"/>
                <a:gd name="connsiteY8" fmla="*/ 430924 h 1734207"/>
                <a:gd name="connsiteX9" fmla="*/ 746234 w 3825765"/>
                <a:gd name="connsiteY9" fmla="*/ 630621 h 1734207"/>
                <a:gd name="connsiteX10" fmla="*/ 262758 w 3825765"/>
                <a:gd name="connsiteY10" fmla="*/ 893379 h 1734207"/>
                <a:gd name="connsiteX11" fmla="*/ 914400 w 3825765"/>
                <a:gd name="connsiteY11" fmla="*/ 683172 h 1734207"/>
                <a:gd name="connsiteX12" fmla="*/ 1965434 w 3825765"/>
                <a:gd name="connsiteY12" fmla="*/ 956441 h 1734207"/>
                <a:gd name="connsiteX13" fmla="*/ 1566041 w 3825765"/>
                <a:gd name="connsiteY13" fmla="*/ 1303283 h 1734207"/>
                <a:gd name="connsiteX14" fmla="*/ 882868 w 3825765"/>
                <a:gd name="connsiteY14" fmla="*/ 1208690 h 1734207"/>
                <a:gd name="connsiteX15" fmla="*/ 1492468 w 3825765"/>
                <a:gd name="connsiteY15" fmla="*/ 1355834 h 1734207"/>
                <a:gd name="connsiteX16" fmla="*/ 998482 w 3825765"/>
                <a:gd name="connsiteY16" fmla="*/ 1692166 h 1734207"/>
                <a:gd name="connsiteX17" fmla="*/ 1597572 w 3825765"/>
                <a:gd name="connsiteY17" fmla="*/ 1429407 h 1734207"/>
                <a:gd name="connsiteX18" fmla="*/ 2028496 w 3825765"/>
                <a:gd name="connsiteY18" fmla="*/ 1734207 h 1734207"/>
                <a:gd name="connsiteX19" fmla="*/ 1713186 w 3825765"/>
                <a:gd name="connsiteY19" fmla="*/ 1366345 h 1734207"/>
                <a:gd name="connsiteX20" fmla="*/ 2133600 w 3825765"/>
                <a:gd name="connsiteY20" fmla="*/ 966952 h 1734207"/>
                <a:gd name="connsiteX21" fmla="*/ 2900855 w 3825765"/>
                <a:gd name="connsiteY21" fmla="*/ 935421 h 1734207"/>
                <a:gd name="connsiteX22" fmla="*/ 3815255 w 3825765"/>
                <a:gd name="connsiteY22" fmla="*/ 809297 h 1734207"/>
                <a:gd name="connsiteX23" fmla="*/ 3825765 w 3825765"/>
                <a:gd name="connsiteY23" fmla="*/ 546538 h 173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5765" h="1734207">
                  <a:moveTo>
                    <a:pt x="3825765" y="546538"/>
                  </a:moveTo>
                  <a:lnTo>
                    <a:pt x="2816772" y="714703"/>
                  </a:lnTo>
                  <a:lnTo>
                    <a:pt x="2028496" y="767255"/>
                  </a:lnTo>
                  <a:lnTo>
                    <a:pt x="1334813" y="31531"/>
                  </a:lnTo>
                  <a:lnTo>
                    <a:pt x="1902372" y="767255"/>
                  </a:lnTo>
                  <a:lnTo>
                    <a:pt x="935420" y="567559"/>
                  </a:lnTo>
                  <a:lnTo>
                    <a:pt x="945931" y="0"/>
                  </a:lnTo>
                  <a:lnTo>
                    <a:pt x="819806" y="536028"/>
                  </a:lnTo>
                  <a:lnTo>
                    <a:pt x="0" y="430924"/>
                  </a:lnTo>
                  <a:lnTo>
                    <a:pt x="746234" y="630621"/>
                  </a:lnTo>
                  <a:lnTo>
                    <a:pt x="262758" y="893379"/>
                  </a:lnTo>
                  <a:lnTo>
                    <a:pt x="914400" y="683172"/>
                  </a:lnTo>
                  <a:lnTo>
                    <a:pt x="1965434" y="956441"/>
                  </a:lnTo>
                  <a:lnTo>
                    <a:pt x="1566041" y="1303283"/>
                  </a:lnTo>
                  <a:lnTo>
                    <a:pt x="882868" y="1208690"/>
                  </a:lnTo>
                  <a:lnTo>
                    <a:pt x="1492468" y="1355834"/>
                  </a:lnTo>
                  <a:lnTo>
                    <a:pt x="998482" y="1692166"/>
                  </a:lnTo>
                  <a:lnTo>
                    <a:pt x="1597572" y="1429407"/>
                  </a:lnTo>
                  <a:lnTo>
                    <a:pt x="2028496" y="1734207"/>
                  </a:lnTo>
                  <a:lnTo>
                    <a:pt x="1713186" y="1366345"/>
                  </a:lnTo>
                  <a:lnTo>
                    <a:pt x="2133600" y="966952"/>
                  </a:lnTo>
                  <a:cubicBezTo>
                    <a:pt x="2389346" y="956296"/>
                    <a:pt x="2644887" y="935421"/>
                    <a:pt x="2900855" y="935421"/>
                  </a:cubicBezTo>
                  <a:lnTo>
                    <a:pt x="3815255" y="809297"/>
                  </a:lnTo>
                  <a:lnTo>
                    <a:pt x="3825765" y="546538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333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1" name="Полилиния 410"/>
            <p:cNvSpPr/>
            <p:nvPr/>
          </p:nvSpPr>
          <p:spPr>
            <a:xfrm rot="860733" flipV="1">
              <a:off x="6908501" y="10133"/>
              <a:ext cx="2553936" cy="1305578"/>
            </a:xfrm>
            <a:custGeom>
              <a:avLst/>
              <a:gdLst>
                <a:gd name="connsiteX0" fmla="*/ 3825765 w 3825765"/>
                <a:gd name="connsiteY0" fmla="*/ 546538 h 1734207"/>
                <a:gd name="connsiteX1" fmla="*/ 2816772 w 3825765"/>
                <a:gd name="connsiteY1" fmla="*/ 714703 h 1734207"/>
                <a:gd name="connsiteX2" fmla="*/ 2028496 w 3825765"/>
                <a:gd name="connsiteY2" fmla="*/ 767255 h 1734207"/>
                <a:gd name="connsiteX3" fmla="*/ 1334813 w 3825765"/>
                <a:gd name="connsiteY3" fmla="*/ 31531 h 1734207"/>
                <a:gd name="connsiteX4" fmla="*/ 1902372 w 3825765"/>
                <a:gd name="connsiteY4" fmla="*/ 767255 h 1734207"/>
                <a:gd name="connsiteX5" fmla="*/ 935420 w 3825765"/>
                <a:gd name="connsiteY5" fmla="*/ 567559 h 1734207"/>
                <a:gd name="connsiteX6" fmla="*/ 945931 w 3825765"/>
                <a:gd name="connsiteY6" fmla="*/ 0 h 1734207"/>
                <a:gd name="connsiteX7" fmla="*/ 819806 w 3825765"/>
                <a:gd name="connsiteY7" fmla="*/ 536028 h 1734207"/>
                <a:gd name="connsiteX8" fmla="*/ 0 w 3825765"/>
                <a:gd name="connsiteY8" fmla="*/ 430924 h 1734207"/>
                <a:gd name="connsiteX9" fmla="*/ 746234 w 3825765"/>
                <a:gd name="connsiteY9" fmla="*/ 630621 h 1734207"/>
                <a:gd name="connsiteX10" fmla="*/ 262758 w 3825765"/>
                <a:gd name="connsiteY10" fmla="*/ 893379 h 1734207"/>
                <a:gd name="connsiteX11" fmla="*/ 914400 w 3825765"/>
                <a:gd name="connsiteY11" fmla="*/ 683172 h 1734207"/>
                <a:gd name="connsiteX12" fmla="*/ 1965434 w 3825765"/>
                <a:gd name="connsiteY12" fmla="*/ 956441 h 1734207"/>
                <a:gd name="connsiteX13" fmla="*/ 1566041 w 3825765"/>
                <a:gd name="connsiteY13" fmla="*/ 1303283 h 1734207"/>
                <a:gd name="connsiteX14" fmla="*/ 882868 w 3825765"/>
                <a:gd name="connsiteY14" fmla="*/ 1208690 h 1734207"/>
                <a:gd name="connsiteX15" fmla="*/ 1492468 w 3825765"/>
                <a:gd name="connsiteY15" fmla="*/ 1355834 h 1734207"/>
                <a:gd name="connsiteX16" fmla="*/ 998482 w 3825765"/>
                <a:gd name="connsiteY16" fmla="*/ 1692166 h 1734207"/>
                <a:gd name="connsiteX17" fmla="*/ 1597572 w 3825765"/>
                <a:gd name="connsiteY17" fmla="*/ 1429407 h 1734207"/>
                <a:gd name="connsiteX18" fmla="*/ 2028496 w 3825765"/>
                <a:gd name="connsiteY18" fmla="*/ 1734207 h 1734207"/>
                <a:gd name="connsiteX19" fmla="*/ 1713186 w 3825765"/>
                <a:gd name="connsiteY19" fmla="*/ 1366345 h 1734207"/>
                <a:gd name="connsiteX20" fmla="*/ 2133600 w 3825765"/>
                <a:gd name="connsiteY20" fmla="*/ 966952 h 1734207"/>
                <a:gd name="connsiteX21" fmla="*/ 2900855 w 3825765"/>
                <a:gd name="connsiteY21" fmla="*/ 935421 h 1734207"/>
                <a:gd name="connsiteX22" fmla="*/ 3815255 w 3825765"/>
                <a:gd name="connsiteY22" fmla="*/ 809297 h 1734207"/>
                <a:gd name="connsiteX23" fmla="*/ 3825765 w 3825765"/>
                <a:gd name="connsiteY23" fmla="*/ 546538 h 173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5765" h="1734207">
                  <a:moveTo>
                    <a:pt x="3825765" y="546538"/>
                  </a:moveTo>
                  <a:lnTo>
                    <a:pt x="2816772" y="714703"/>
                  </a:lnTo>
                  <a:lnTo>
                    <a:pt x="2028496" y="767255"/>
                  </a:lnTo>
                  <a:lnTo>
                    <a:pt x="1334813" y="31531"/>
                  </a:lnTo>
                  <a:lnTo>
                    <a:pt x="1902372" y="767255"/>
                  </a:lnTo>
                  <a:lnTo>
                    <a:pt x="935420" y="567559"/>
                  </a:lnTo>
                  <a:lnTo>
                    <a:pt x="945931" y="0"/>
                  </a:lnTo>
                  <a:lnTo>
                    <a:pt x="819806" y="536028"/>
                  </a:lnTo>
                  <a:lnTo>
                    <a:pt x="0" y="430924"/>
                  </a:lnTo>
                  <a:lnTo>
                    <a:pt x="746234" y="630621"/>
                  </a:lnTo>
                  <a:lnTo>
                    <a:pt x="262758" y="893379"/>
                  </a:lnTo>
                  <a:lnTo>
                    <a:pt x="914400" y="683172"/>
                  </a:lnTo>
                  <a:lnTo>
                    <a:pt x="1965434" y="956441"/>
                  </a:lnTo>
                  <a:lnTo>
                    <a:pt x="1566041" y="1303283"/>
                  </a:lnTo>
                  <a:lnTo>
                    <a:pt x="882868" y="1208690"/>
                  </a:lnTo>
                  <a:lnTo>
                    <a:pt x="1492468" y="1355834"/>
                  </a:lnTo>
                  <a:lnTo>
                    <a:pt x="998482" y="1692166"/>
                  </a:lnTo>
                  <a:lnTo>
                    <a:pt x="1597572" y="1429407"/>
                  </a:lnTo>
                  <a:lnTo>
                    <a:pt x="2028496" y="1734207"/>
                  </a:lnTo>
                  <a:lnTo>
                    <a:pt x="1713186" y="1366345"/>
                  </a:lnTo>
                  <a:lnTo>
                    <a:pt x="2133600" y="966952"/>
                  </a:lnTo>
                  <a:cubicBezTo>
                    <a:pt x="2389346" y="956296"/>
                    <a:pt x="2644887" y="935421"/>
                    <a:pt x="2900855" y="935421"/>
                  </a:cubicBezTo>
                  <a:lnTo>
                    <a:pt x="3815255" y="809297"/>
                  </a:lnTo>
                  <a:lnTo>
                    <a:pt x="3825765" y="546538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333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2" name="Полилиния 411"/>
            <p:cNvSpPr/>
            <p:nvPr/>
          </p:nvSpPr>
          <p:spPr>
            <a:xfrm>
              <a:off x="7000892" y="21429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3" name="Полилиния 412"/>
            <p:cNvSpPr/>
            <p:nvPr/>
          </p:nvSpPr>
          <p:spPr>
            <a:xfrm rot="19708205">
              <a:off x="7500958" y="7141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4" name="Полилиния 413"/>
            <p:cNvSpPr/>
            <p:nvPr/>
          </p:nvSpPr>
          <p:spPr>
            <a:xfrm>
              <a:off x="8143900" y="-7146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5" name="Полилиния 414"/>
            <p:cNvSpPr/>
            <p:nvPr/>
          </p:nvSpPr>
          <p:spPr>
            <a:xfrm>
              <a:off x="7786710" y="-7146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6" name="Полилиния 415"/>
            <p:cNvSpPr/>
            <p:nvPr/>
          </p:nvSpPr>
          <p:spPr>
            <a:xfrm>
              <a:off x="7358082" y="42860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7" name="Полилиния 416"/>
            <p:cNvSpPr/>
            <p:nvPr/>
          </p:nvSpPr>
          <p:spPr>
            <a:xfrm>
              <a:off x="6715140" y="50004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8" name="Полилиния 417"/>
            <p:cNvSpPr/>
            <p:nvPr/>
          </p:nvSpPr>
          <p:spPr>
            <a:xfrm>
              <a:off x="7286644" y="92867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9" name="Полилиния 418"/>
            <p:cNvSpPr/>
            <p:nvPr/>
          </p:nvSpPr>
          <p:spPr>
            <a:xfrm>
              <a:off x="7215206" y="64291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0" name="Полилиния 419"/>
            <p:cNvSpPr/>
            <p:nvPr/>
          </p:nvSpPr>
          <p:spPr>
            <a:xfrm>
              <a:off x="7572396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1" name="Полилиния 420"/>
            <p:cNvSpPr/>
            <p:nvPr/>
          </p:nvSpPr>
          <p:spPr>
            <a:xfrm rot="1969772">
              <a:off x="7844062" y="91107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2" name="Полилиния 421"/>
            <p:cNvSpPr/>
            <p:nvPr/>
          </p:nvSpPr>
          <p:spPr>
            <a:xfrm>
              <a:off x="7786710" y="42860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3" name="Полилиния 422"/>
            <p:cNvSpPr/>
            <p:nvPr/>
          </p:nvSpPr>
          <p:spPr>
            <a:xfrm>
              <a:off x="8286776" y="50004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4" name="Полилиния 423"/>
            <p:cNvSpPr/>
            <p:nvPr/>
          </p:nvSpPr>
          <p:spPr>
            <a:xfrm>
              <a:off x="6572264" y="78579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5" name="Полилиния 424"/>
            <p:cNvSpPr/>
            <p:nvPr/>
          </p:nvSpPr>
          <p:spPr>
            <a:xfrm rot="20410928">
              <a:off x="6072198" y="71435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6" name="Полилиния 425"/>
            <p:cNvSpPr/>
            <p:nvPr/>
          </p:nvSpPr>
          <p:spPr>
            <a:xfrm rot="587691">
              <a:off x="5214942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7" name="Полилиния 426"/>
            <p:cNvSpPr/>
            <p:nvPr/>
          </p:nvSpPr>
          <p:spPr>
            <a:xfrm rot="20411730">
              <a:off x="5429256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8" name="Полилиния 427"/>
            <p:cNvSpPr/>
            <p:nvPr/>
          </p:nvSpPr>
          <p:spPr>
            <a:xfrm rot="1771934">
              <a:off x="6072198" y="185736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9" name="Полилиния 428"/>
            <p:cNvSpPr/>
            <p:nvPr/>
          </p:nvSpPr>
          <p:spPr>
            <a:xfrm rot="1666315">
              <a:off x="6215074" y="228599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0" name="Полилиния 429"/>
            <p:cNvSpPr/>
            <p:nvPr/>
          </p:nvSpPr>
          <p:spPr>
            <a:xfrm>
              <a:off x="7143768" y="235743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1" name="Полилиния 430"/>
            <p:cNvSpPr/>
            <p:nvPr/>
          </p:nvSpPr>
          <p:spPr>
            <a:xfrm>
              <a:off x="721520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2" name="Полилиния 431"/>
            <p:cNvSpPr/>
            <p:nvPr/>
          </p:nvSpPr>
          <p:spPr>
            <a:xfrm>
              <a:off x="6072198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3" name="Полилиния 432"/>
            <p:cNvSpPr/>
            <p:nvPr/>
          </p:nvSpPr>
          <p:spPr>
            <a:xfrm rot="1065905">
              <a:off x="550069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4" name="Полилиния 433"/>
            <p:cNvSpPr/>
            <p:nvPr/>
          </p:nvSpPr>
          <p:spPr>
            <a:xfrm rot="19191918">
              <a:off x="5715008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5" name="Полилиния 434"/>
            <p:cNvSpPr/>
            <p:nvPr/>
          </p:nvSpPr>
          <p:spPr>
            <a:xfrm rot="1361292">
              <a:off x="5857884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6" name="Полилиния 435"/>
            <p:cNvSpPr/>
            <p:nvPr/>
          </p:nvSpPr>
          <p:spPr>
            <a:xfrm rot="1099206">
              <a:off x="6000760" y="142873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7" name="Полилиния 436"/>
            <p:cNvSpPr/>
            <p:nvPr/>
          </p:nvSpPr>
          <p:spPr>
            <a:xfrm rot="20247737">
              <a:off x="6689470" y="104357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8" name="Полилиния 437"/>
            <p:cNvSpPr/>
            <p:nvPr/>
          </p:nvSpPr>
          <p:spPr>
            <a:xfrm>
              <a:off x="692945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9" name="Полилиния 438"/>
            <p:cNvSpPr/>
            <p:nvPr/>
          </p:nvSpPr>
          <p:spPr>
            <a:xfrm>
              <a:off x="6858016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0" name="Полилиния 439"/>
            <p:cNvSpPr/>
            <p:nvPr/>
          </p:nvSpPr>
          <p:spPr>
            <a:xfrm>
              <a:off x="7215206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1" name="Полилиния 440"/>
            <p:cNvSpPr/>
            <p:nvPr/>
          </p:nvSpPr>
          <p:spPr>
            <a:xfrm>
              <a:off x="5643570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2" name="Полилиния 441"/>
            <p:cNvSpPr/>
            <p:nvPr/>
          </p:nvSpPr>
          <p:spPr>
            <a:xfrm rot="20716111">
              <a:off x="6286512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3" name="Полилиния 442"/>
            <p:cNvSpPr/>
            <p:nvPr/>
          </p:nvSpPr>
          <p:spPr>
            <a:xfrm>
              <a:off x="585788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4" name="Полилиния 443"/>
            <p:cNvSpPr/>
            <p:nvPr/>
          </p:nvSpPr>
          <p:spPr>
            <a:xfrm>
              <a:off x="6286512" y="171448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5" name="Полилиния 444"/>
            <p:cNvSpPr/>
            <p:nvPr/>
          </p:nvSpPr>
          <p:spPr>
            <a:xfrm rot="1666315">
              <a:off x="6410397" y="1978341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6" name="Полилиния 445"/>
            <p:cNvSpPr/>
            <p:nvPr/>
          </p:nvSpPr>
          <p:spPr>
            <a:xfrm>
              <a:off x="6500826" y="22145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7" name="Полилиния 446"/>
            <p:cNvSpPr/>
            <p:nvPr/>
          </p:nvSpPr>
          <p:spPr>
            <a:xfrm>
              <a:off x="6572264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8" name="Полилиния 447"/>
            <p:cNvSpPr/>
            <p:nvPr/>
          </p:nvSpPr>
          <p:spPr>
            <a:xfrm rot="1771934">
              <a:off x="669803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9" name="Полилиния 448"/>
            <p:cNvSpPr/>
            <p:nvPr/>
          </p:nvSpPr>
          <p:spPr>
            <a:xfrm rot="1771934">
              <a:off x="705522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0" name="Полилиния 449"/>
            <p:cNvSpPr/>
            <p:nvPr/>
          </p:nvSpPr>
          <p:spPr>
            <a:xfrm>
              <a:off x="685801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1" name="Полилиния 450"/>
            <p:cNvSpPr/>
            <p:nvPr/>
          </p:nvSpPr>
          <p:spPr>
            <a:xfrm rot="1874304">
              <a:off x="7556933" y="5526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2" name="Полилиния 451"/>
            <p:cNvSpPr/>
            <p:nvPr/>
          </p:nvSpPr>
          <p:spPr>
            <a:xfrm rot="1874304">
              <a:off x="6985430" y="4812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3" name="Полилиния 452"/>
            <p:cNvSpPr/>
            <p:nvPr/>
          </p:nvSpPr>
          <p:spPr>
            <a:xfrm>
              <a:off x="7929586" y="14285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4" name="Полилиния 453"/>
            <p:cNvSpPr/>
            <p:nvPr/>
          </p:nvSpPr>
          <p:spPr>
            <a:xfrm>
              <a:off x="7643834" y="21429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5" name="Полилиния 454"/>
            <p:cNvSpPr/>
            <p:nvPr/>
          </p:nvSpPr>
          <p:spPr>
            <a:xfrm>
              <a:off x="7929586" y="64291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6" name="Полилиния 455"/>
            <p:cNvSpPr/>
            <p:nvPr/>
          </p:nvSpPr>
          <p:spPr>
            <a:xfrm rot="1874304">
              <a:off x="8056999" y="409823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7" name="Полилиния 456"/>
            <p:cNvSpPr/>
            <p:nvPr/>
          </p:nvSpPr>
          <p:spPr>
            <a:xfrm>
              <a:off x="6572264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6" name="Группа 356"/>
          <p:cNvGrpSpPr/>
          <p:nvPr/>
        </p:nvGrpSpPr>
        <p:grpSpPr>
          <a:xfrm rot="20068700">
            <a:off x="794852" y="2054159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389466" y="1966261"/>
            <a:ext cx="52411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Іграшкова крамниця</a:t>
            </a:r>
            <a:endParaRPr lang="ru-RU" sz="8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88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Овал 108"/>
          <p:cNvSpPr/>
          <p:nvPr/>
        </p:nvSpPr>
        <p:spPr>
          <a:xfrm>
            <a:off x="163482" y="387328"/>
            <a:ext cx="1053703" cy="1006623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6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87"/>
          <p:cNvGrpSpPr/>
          <p:nvPr/>
        </p:nvGrpSpPr>
        <p:grpSpPr>
          <a:xfrm>
            <a:off x="-836391" y="302553"/>
            <a:ext cx="9285264" cy="7124638"/>
            <a:chOff x="-836391" y="302553"/>
            <a:chExt cx="9285264" cy="7124638"/>
          </a:xfrm>
        </p:grpSpPr>
        <p:sp>
          <p:nvSpPr>
            <p:cNvPr id="383" name="Полилиния 382"/>
            <p:cNvSpPr/>
            <p:nvPr/>
          </p:nvSpPr>
          <p:spPr>
            <a:xfrm rot="1219034">
              <a:off x="208762" y="205413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4" name="Полилиния 383"/>
            <p:cNvSpPr/>
            <p:nvPr/>
          </p:nvSpPr>
          <p:spPr>
            <a:xfrm rot="1635534">
              <a:off x="184862" y="270974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5" name="Полилиния 384"/>
            <p:cNvSpPr/>
            <p:nvPr/>
          </p:nvSpPr>
          <p:spPr>
            <a:xfrm rot="2120141">
              <a:off x="-7745" y="3397179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6" name="Полилиния 385"/>
            <p:cNvSpPr/>
            <p:nvPr/>
          </p:nvSpPr>
          <p:spPr>
            <a:xfrm rot="2683881">
              <a:off x="-836391" y="3656663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7" name="Полилиния 386"/>
            <p:cNvSpPr/>
            <p:nvPr/>
          </p:nvSpPr>
          <p:spPr>
            <a:xfrm rot="3406944">
              <a:off x="-1350748" y="3554015"/>
              <a:ext cx="7124638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7" name="Облако 106"/>
          <p:cNvSpPr/>
          <p:nvPr/>
        </p:nvSpPr>
        <p:spPr>
          <a:xfrm>
            <a:off x="2571736" y="571480"/>
            <a:ext cx="5000660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5429256" y="1928802"/>
            <a:ext cx="3429024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18"/>
          <p:cNvGrpSpPr/>
          <p:nvPr/>
        </p:nvGrpSpPr>
        <p:grpSpPr>
          <a:xfrm>
            <a:off x="-77579" y="2914970"/>
            <a:ext cx="9420961" cy="4021798"/>
            <a:chOff x="-65581" y="2219135"/>
            <a:chExt cx="9317882" cy="4638865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" name="Группа 120"/>
            <p:cNvGrpSpPr/>
            <p:nvPr/>
          </p:nvGrpSpPr>
          <p:grpSpPr>
            <a:xfrm>
              <a:off x="7114533" y="3432999"/>
              <a:ext cx="987398" cy="2292582"/>
              <a:chOff x="-459921" y="2933141"/>
              <a:chExt cx="1179805" cy="2646292"/>
            </a:xfrm>
          </p:grpSpPr>
          <p:sp>
            <p:nvSpPr>
              <p:cNvPr id="122" name="Равнобедренный треугольник 121"/>
              <p:cNvSpPr/>
              <p:nvPr/>
            </p:nvSpPr>
            <p:spPr>
              <a:xfrm>
                <a:off x="70291" y="4436425"/>
                <a:ext cx="214314" cy="1143008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Полилиния 122"/>
              <p:cNvSpPr/>
              <p:nvPr/>
            </p:nvSpPr>
            <p:spPr>
              <a:xfrm>
                <a:off x="-459921" y="2933141"/>
                <a:ext cx="1179805" cy="2074789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" name="Группа 123"/>
            <p:cNvGrpSpPr/>
            <p:nvPr/>
          </p:nvGrpSpPr>
          <p:grpSpPr>
            <a:xfrm>
              <a:off x="7574465" y="2219135"/>
              <a:ext cx="1677836" cy="3361495"/>
              <a:chOff x="2941628" y="2709409"/>
              <a:chExt cx="1371694" cy="2901815"/>
            </a:xfrm>
          </p:grpSpPr>
          <p:sp>
            <p:nvSpPr>
              <p:cNvPr id="125" name="Равнобедренный треугольник 124"/>
              <p:cNvSpPr/>
              <p:nvPr/>
            </p:nvSpPr>
            <p:spPr>
              <a:xfrm>
                <a:off x="3394405" y="4404280"/>
                <a:ext cx="445257" cy="1206944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Полилиния 125"/>
              <p:cNvSpPr/>
              <p:nvPr/>
            </p:nvSpPr>
            <p:spPr>
              <a:xfrm>
                <a:off x="2941628" y="2709409"/>
                <a:ext cx="1371694" cy="2342501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143"/>
          <p:cNvGrpSpPr/>
          <p:nvPr/>
        </p:nvGrpSpPr>
        <p:grpSpPr>
          <a:xfrm rot="626960">
            <a:off x="7869702" y="5933812"/>
            <a:ext cx="928662" cy="1000108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8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9" name="Группа 158"/>
          <p:cNvGrpSpPr/>
          <p:nvPr/>
        </p:nvGrpSpPr>
        <p:grpSpPr>
          <a:xfrm rot="388224">
            <a:off x="6557801" y="5855841"/>
            <a:ext cx="1292760" cy="1084245"/>
            <a:chOff x="5898071" y="4400554"/>
            <a:chExt cx="2324143" cy="2470145"/>
          </a:xfrm>
        </p:grpSpPr>
        <p:sp>
          <p:nvSpPr>
            <p:cNvPr id="160" name="Полилиния 15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0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71" name="Полилиния 170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олилиния 171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олилиния 172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1" name="Группа 173"/>
          <p:cNvGrpSpPr/>
          <p:nvPr/>
        </p:nvGrpSpPr>
        <p:grpSpPr>
          <a:xfrm rot="626960">
            <a:off x="8369768" y="5933813"/>
            <a:ext cx="928662" cy="1000108"/>
            <a:chOff x="5898071" y="4400554"/>
            <a:chExt cx="2324143" cy="2470145"/>
          </a:xfrm>
        </p:grpSpPr>
        <p:sp>
          <p:nvSpPr>
            <p:cNvPr id="175" name="Полилиния 17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Полилиния 17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Полилиния 17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Полилиния 17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2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86" name="Полилиния 18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7" name="Полилиния 18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8" name="Полилиния 18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3" name="Группа 142"/>
          <p:cNvGrpSpPr/>
          <p:nvPr/>
        </p:nvGrpSpPr>
        <p:grpSpPr>
          <a:xfrm rot="20815479">
            <a:off x="7178705" y="5851445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6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7" name="Группа 203"/>
          <p:cNvGrpSpPr/>
          <p:nvPr/>
        </p:nvGrpSpPr>
        <p:grpSpPr>
          <a:xfrm rot="626960">
            <a:off x="3440547" y="6005251"/>
            <a:ext cx="928662" cy="1000108"/>
            <a:chOff x="5898071" y="4400554"/>
            <a:chExt cx="2324143" cy="2470145"/>
          </a:xfrm>
        </p:grpSpPr>
        <p:sp>
          <p:nvSpPr>
            <p:cNvPr id="205" name="Полилиния 20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Полилиния 20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Полилиния 20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Полилиния 20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Полилиния 20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олилиния 20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8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16" name="Полилиния 21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7" name="Полилиния 21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Полилиния 21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9" name="Группа 138"/>
            <p:cNvGrpSpPr/>
            <p:nvPr/>
          </p:nvGrpSpPr>
          <p:grpSpPr>
            <a:xfrm rot="639347">
              <a:off x="6792579" y="4410375"/>
              <a:ext cx="798923" cy="2457470"/>
              <a:chOff x="6586553" y="4400554"/>
              <a:chExt cx="798923" cy="2457470"/>
            </a:xfrm>
          </p:grpSpPr>
          <p:sp>
            <p:nvSpPr>
              <p:cNvPr id="213" name="Полилиния 21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4" name="Полилиния 21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5" name="Полилиния 21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0" name="Группа 219"/>
          <p:cNvGrpSpPr/>
          <p:nvPr/>
        </p:nvGrpSpPr>
        <p:grpSpPr>
          <a:xfrm rot="20477843">
            <a:off x="4922140" y="5908939"/>
            <a:ext cx="928662" cy="1000108"/>
            <a:chOff x="5898071" y="4400554"/>
            <a:chExt cx="2324143" cy="2470145"/>
          </a:xfrm>
        </p:grpSpPr>
        <p:sp>
          <p:nvSpPr>
            <p:cNvPr id="221" name="Полилиния 22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олилиния 22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олилиния 22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олилиния 22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олилиния 22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олилиния 22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32" name="Полилиния 23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3" name="Полилиния 23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4" name="Полилиния 23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2" name="Группа 138"/>
            <p:cNvGrpSpPr/>
            <p:nvPr/>
          </p:nvGrpSpPr>
          <p:grpSpPr>
            <a:xfrm rot="639347">
              <a:off x="6792579" y="4410377"/>
              <a:ext cx="798923" cy="2457470"/>
              <a:chOff x="6586553" y="4400554"/>
              <a:chExt cx="798923" cy="2457470"/>
            </a:xfrm>
          </p:grpSpPr>
          <p:sp>
            <p:nvSpPr>
              <p:cNvPr id="229" name="Полилиния 228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0" name="Полилиния 22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Полилиния 23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3" name="Группа 234"/>
          <p:cNvGrpSpPr/>
          <p:nvPr/>
        </p:nvGrpSpPr>
        <p:grpSpPr>
          <a:xfrm rot="20416555">
            <a:off x="3927703" y="5985261"/>
            <a:ext cx="928662" cy="1000108"/>
            <a:chOff x="5898071" y="4400554"/>
            <a:chExt cx="2324143" cy="2470145"/>
          </a:xfrm>
        </p:grpSpPr>
        <p:sp>
          <p:nvSpPr>
            <p:cNvPr id="236" name="Полилиния 235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Полилиния 237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Полилиния 238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Полилиния 239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Полилиния 240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4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47" name="Полилиния 246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8" name="Полилиния 247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9" name="Полилиния 248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5" name="Группа 188"/>
          <p:cNvGrpSpPr/>
          <p:nvPr/>
        </p:nvGrpSpPr>
        <p:grpSpPr>
          <a:xfrm rot="709197">
            <a:off x="4239936" y="5884284"/>
            <a:ext cx="1292760" cy="1083291"/>
            <a:chOff x="5898071" y="4410280"/>
            <a:chExt cx="2324143" cy="2467972"/>
          </a:xfrm>
        </p:grpSpPr>
        <p:sp>
          <p:nvSpPr>
            <p:cNvPr id="190" name="Полилиния 18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Полилиния 19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олилиния 19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олилиния 19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Полилиния 19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6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198" name="Полилиния 197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9" name="Полилиния 19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Полилиния 19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0" name="Группа 249"/>
          <p:cNvGrpSpPr/>
          <p:nvPr/>
        </p:nvGrpSpPr>
        <p:grpSpPr>
          <a:xfrm rot="20571690">
            <a:off x="3127103" y="5901080"/>
            <a:ext cx="928662" cy="1000108"/>
            <a:chOff x="5898071" y="4400554"/>
            <a:chExt cx="2324143" cy="2470145"/>
          </a:xfrm>
        </p:grpSpPr>
        <p:sp>
          <p:nvSpPr>
            <p:cNvPr id="251" name="Полилиния 25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олилиния 25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Полилиния 25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Полилиния 25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олилиния 25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Полилиния 25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62" name="Полилиния 26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3" name="Полилиния 26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4" name="Полилиния 26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2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4" name="Группа 295"/>
          <p:cNvGrpSpPr/>
          <p:nvPr/>
        </p:nvGrpSpPr>
        <p:grpSpPr>
          <a:xfrm>
            <a:off x="5715008" y="6197605"/>
            <a:ext cx="642942" cy="660395"/>
            <a:chOff x="214282" y="5643578"/>
            <a:chExt cx="1285884" cy="1017585"/>
          </a:xfrm>
        </p:grpSpPr>
        <p:sp>
          <p:nvSpPr>
            <p:cNvPr id="297" name="Полилиния 29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олилиния 29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олилиния 29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24-конечная звезда 29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5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310"/>
          <p:cNvGrpSpPr/>
          <p:nvPr/>
        </p:nvGrpSpPr>
        <p:grpSpPr>
          <a:xfrm>
            <a:off x="2500298" y="6197605"/>
            <a:ext cx="642942" cy="660395"/>
            <a:chOff x="214282" y="5643578"/>
            <a:chExt cx="1285884" cy="1017585"/>
          </a:xfrm>
        </p:grpSpPr>
        <p:sp>
          <p:nvSpPr>
            <p:cNvPr id="312" name="Полилиния 31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Полилиния 31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4" name="Полилиния 31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5" name="24-конечная звезда 31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1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4" name="Группа 369"/>
          <p:cNvGrpSpPr/>
          <p:nvPr/>
        </p:nvGrpSpPr>
        <p:grpSpPr>
          <a:xfrm rot="1300059">
            <a:off x="4697443" y="6483348"/>
            <a:ext cx="250390" cy="340455"/>
            <a:chOff x="2857488" y="4883951"/>
            <a:chExt cx="571504" cy="903297"/>
          </a:xfrm>
        </p:grpSpPr>
        <p:sp>
          <p:nvSpPr>
            <p:cNvPr id="371" name="Овал 37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2" name="Овал 37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3" name="Прямая соединительная линия 372"/>
            <p:cNvCxnSpPr>
              <a:stCxn id="372" idx="0"/>
              <a:endCxn id="37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Овал 37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5" name="Овал 37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Овал 37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7" name="Овал 37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Овал 37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2" name="Овал 38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4" name="Овал 393"/>
          <p:cNvSpPr/>
          <p:nvPr/>
        </p:nvSpPr>
        <p:spPr>
          <a:xfrm>
            <a:off x="0" y="214290"/>
            <a:ext cx="1428728" cy="135732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2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5" name="Группа 285"/>
          <p:cNvGrpSpPr/>
          <p:nvPr/>
        </p:nvGrpSpPr>
        <p:grpSpPr>
          <a:xfrm>
            <a:off x="1428728" y="5929330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300"/>
          <p:cNvGrpSpPr/>
          <p:nvPr/>
        </p:nvGrpSpPr>
        <p:grpSpPr>
          <a:xfrm>
            <a:off x="6000760" y="5929330"/>
            <a:ext cx="1000132" cy="928671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329"/>
          <p:cNvGrpSpPr/>
          <p:nvPr/>
        </p:nvGrpSpPr>
        <p:grpSpPr>
          <a:xfrm rot="1034592">
            <a:off x="532879" y="2734849"/>
            <a:ext cx="642942" cy="571504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296" name="Скругленный прямоугольник 295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1" name="Скругленный прямоугольник 300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6" name="Полилиния 305">
              <a:hlinkClick r:id="" action="ppaction://hlinkshowjump?jump=endshow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1" name="Полилиния 310">
              <a:hlinkClick r:id="" action="ppaction://hlinkshowjump?jump=endshow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3" name="Скругленный прямоугольник 342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5" name="Полилиния 344">
              <a:hlinkClick r:id="" action="ppaction://hlinkshowjump?jump=endshow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6" name="Полилиния 355">
              <a:hlinkClick r:id="" action="ppaction://hlinkshowjump?jump=endshow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329"/>
          <p:cNvGrpSpPr/>
          <p:nvPr/>
        </p:nvGrpSpPr>
        <p:grpSpPr>
          <a:xfrm rot="18614356">
            <a:off x="1518832" y="3470803"/>
            <a:ext cx="635210" cy="578268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370" name="Скругленный прямоугольник 369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8" name="Скругленный прямоугольник 387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7" name="Полилиния 396">
              <a:hlinkClick r:id="" action="ppaction://hlinkshowjump?jump=previousslide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8" name="Полилиния 397">
              <a:hlinkClick r:id="" action="ppaction://hlinkshowjump?jump=previousslide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9" name="Скругленный прямоугольник 398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0" name="Полилиния 399">
              <a:hlinkClick r:id="" action="ppaction://hlinkshowjump?jump=previousslide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1" name="Полилиния 400">
              <a:hlinkClick r:id="" action="ppaction://hlinkshowjump?jump=previousslide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329"/>
          <p:cNvGrpSpPr/>
          <p:nvPr/>
        </p:nvGrpSpPr>
        <p:grpSpPr>
          <a:xfrm rot="3844644">
            <a:off x="487326" y="3822339"/>
            <a:ext cx="635210" cy="571504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403" name="Скругленный прямоугольник 402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4" name="Скругленный прямоугольник 403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5" name="Полилиния 404">
              <a:hlinkClick r:id="" action="ppaction://hlinkshowjump?jump=nextslide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6" name="Полилиния 405">
              <a:hlinkClick r:id="" action="ppaction://hlinkshowjump?jump=nextslide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7" name="Скругленный прямоугольник 406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8" name="Полилиния 407">
              <a:hlinkClick r:id="" action="ppaction://hlinkshowjump?jump=nextslide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9" name="Полилиния 408">
              <a:hlinkClick r:id="" action="ppaction://hlinkshowjump?jump=nextslide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2" name="Группа 401"/>
          <p:cNvGrpSpPr/>
          <p:nvPr/>
        </p:nvGrpSpPr>
        <p:grpSpPr>
          <a:xfrm>
            <a:off x="4641276" y="111958"/>
            <a:ext cx="4591796" cy="3000396"/>
            <a:chOff x="5214942" y="-71462"/>
            <a:chExt cx="4247495" cy="2724650"/>
          </a:xfrm>
        </p:grpSpPr>
        <p:sp>
          <p:nvSpPr>
            <p:cNvPr id="410" name="Полилиния 409"/>
            <p:cNvSpPr/>
            <p:nvPr/>
          </p:nvSpPr>
          <p:spPr>
            <a:xfrm>
              <a:off x="5318235" y="785794"/>
              <a:ext cx="4087943" cy="1734207"/>
            </a:xfrm>
            <a:custGeom>
              <a:avLst/>
              <a:gdLst>
                <a:gd name="connsiteX0" fmla="*/ 3825765 w 3825765"/>
                <a:gd name="connsiteY0" fmla="*/ 546538 h 1734207"/>
                <a:gd name="connsiteX1" fmla="*/ 2816772 w 3825765"/>
                <a:gd name="connsiteY1" fmla="*/ 714703 h 1734207"/>
                <a:gd name="connsiteX2" fmla="*/ 2028496 w 3825765"/>
                <a:gd name="connsiteY2" fmla="*/ 767255 h 1734207"/>
                <a:gd name="connsiteX3" fmla="*/ 1334813 w 3825765"/>
                <a:gd name="connsiteY3" fmla="*/ 31531 h 1734207"/>
                <a:gd name="connsiteX4" fmla="*/ 1902372 w 3825765"/>
                <a:gd name="connsiteY4" fmla="*/ 767255 h 1734207"/>
                <a:gd name="connsiteX5" fmla="*/ 935420 w 3825765"/>
                <a:gd name="connsiteY5" fmla="*/ 567559 h 1734207"/>
                <a:gd name="connsiteX6" fmla="*/ 945931 w 3825765"/>
                <a:gd name="connsiteY6" fmla="*/ 0 h 1734207"/>
                <a:gd name="connsiteX7" fmla="*/ 819806 w 3825765"/>
                <a:gd name="connsiteY7" fmla="*/ 536028 h 1734207"/>
                <a:gd name="connsiteX8" fmla="*/ 0 w 3825765"/>
                <a:gd name="connsiteY8" fmla="*/ 430924 h 1734207"/>
                <a:gd name="connsiteX9" fmla="*/ 746234 w 3825765"/>
                <a:gd name="connsiteY9" fmla="*/ 630621 h 1734207"/>
                <a:gd name="connsiteX10" fmla="*/ 262758 w 3825765"/>
                <a:gd name="connsiteY10" fmla="*/ 893379 h 1734207"/>
                <a:gd name="connsiteX11" fmla="*/ 914400 w 3825765"/>
                <a:gd name="connsiteY11" fmla="*/ 683172 h 1734207"/>
                <a:gd name="connsiteX12" fmla="*/ 1965434 w 3825765"/>
                <a:gd name="connsiteY12" fmla="*/ 956441 h 1734207"/>
                <a:gd name="connsiteX13" fmla="*/ 1566041 w 3825765"/>
                <a:gd name="connsiteY13" fmla="*/ 1303283 h 1734207"/>
                <a:gd name="connsiteX14" fmla="*/ 882868 w 3825765"/>
                <a:gd name="connsiteY14" fmla="*/ 1208690 h 1734207"/>
                <a:gd name="connsiteX15" fmla="*/ 1492468 w 3825765"/>
                <a:gd name="connsiteY15" fmla="*/ 1355834 h 1734207"/>
                <a:gd name="connsiteX16" fmla="*/ 998482 w 3825765"/>
                <a:gd name="connsiteY16" fmla="*/ 1692166 h 1734207"/>
                <a:gd name="connsiteX17" fmla="*/ 1597572 w 3825765"/>
                <a:gd name="connsiteY17" fmla="*/ 1429407 h 1734207"/>
                <a:gd name="connsiteX18" fmla="*/ 2028496 w 3825765"/>
                <a:gd name="connsiteY18" fmla="*/ 1734207 h 1734207"/>
                <a:gd name="connsiteX19" fmla="*/ 1713186 w 3825765"/>
                <a:gd name="connsiteY19" fmla="*/ 1366345 h 1734207"/>
                <a:gd name="connsiteX20" fmla="*/ 2133600 w 3825765"/>
                <a:gd name="connsiteY20" fmla="*/ 966952 h 1734207"/>
                <a:gd name="connsiteX21" fmla="*/ 2900855 w 3825765"/>
                <a:gd name="connsiteY21" fmla="*/ 935421 h 1734207"/>
                <a:gd name="connsiteX22" fmla="*/ 3815255 w 3825765"/>
                <a:gd name="connsiteY22" fmla="*/ 809297 h 1734207"/>
                <a:gd name="connsiteX23" fmla="*/ 3825765 w 3825765"/>
                <a:gd name="connsiteY23" fmla="*/ 546538 h 173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5765" h="1734207">
                  <a:moveTo>
                    <a:pt x="3825765" y="546538"/>
                  </a:moveTo>
                  <a:lnTo>
                    <a:pt x="2816772" y="714703"/>
                  </a:lnTo>
                  <a:lnTo>
                    <a:pt x="2028496" y="767255"/>
                  </a:lnTo>
                  <a:lnTo>
                    <a:pt x="1334813" y="31531"/>
                  </a:lnTo>
                  <a:lnTo>
                    <a:pt x="1902372" y="767255"/>
                  </a:lnTo>
                  <a:lnTo>
                    <a:pt x="935420" y="567559"/>
                  </a:lnTo>
                  <a:lnTo>
                    <a:pt x="945931" y="0"/>
                  </a:lnTo>
                  <a:lnTo>
                    <a:pt x="819806" y="536028"/>
                  </a:lnTo>
                  <a:lnTo>
                    <a:pt x="0" y="430924"/>
                  </a:lnTo>
                  <a:lnTo>
                    <a:pt x="746234" y="630621"/>
                  </a:lnTo>
                  <a:lnTo>
                    <a:pt x="262758" y="893379"/>
                  </a:lnTo>
                  <a:lnTo>
                    <a:pt x="914400" y="683172"/>
                  </a:lnTo>
                  <a:lnTo>
                    <a:pt x="1965434" y="956441"/>
                  </a:lnTo>
                  <a:lnTo>
                    <a:pt x="1566041" y="1303283"/>
                  </a:lnTo>
                  <a:lnTo>
                    <a:pt x="882868" y="1208690"/>
                  </a:lnTo>
                  <a:lnTo>
                    <a:pt x="1492468" y="1355834"/>
                  </a:lnTo>
                  <a:lnTo>
                    <a:pt x="998482" y="1692166"/>
                  </a:lnTo>
                  <a:lnTo>
                    <a:pt x="1597572" y="1429407"/>
                  </a:lnTo>
                  <a:lnTo>
                    <a:pt x="2028496" y="1734207"/>
                  </a:lnTo>
                  <a:lnTo>
                    <a:pt x="1713186" y="1366345"/>
                  </a:lnTo>
                  <a:lnTo>
                    <a:pt x="2133600" y="966952"/>
                  </a:lnTo>
                  <a:cubicBezTo>
                    <a:pt x="2389346" y="956296"/>
                    <a:pt x="2644887" y="935421"/>
                    <a:pt x="2900855" y="935421"/>
                  </a:cubicBezTo>
                  <a:lnTo>
                    <a:pt x="3815255" y="809297"/>
                  </a:lnTo>
                  <a:lnTo>
                    <a:pt x="3825765" y="546538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333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1" name="Полилиния 410"/>
            <p:cNvSpPr/>
            <p:nvPr/>
          </p:nvSpPr>
          <p:spPr>
            <a:xfrm rot="860733" flipV="1">
              <a:off x="6908501" y="10133"/>
              <a:ext cx="2553936" cy="1305578"/>
            </a:xfrm>
            <a:custGeom>
              <a:avLst/>
              <a:gdLst>
                <a:gd name="connsiteX0" fmla="*/ 3825765 w 3825765"/>
                <a:gd name="connsiteY0" fmla="*/ 546538 h 1734207"/>
                <a:gd name="connsiteX1" fmla="*/ 2816772 w 3825765"/>
                <a:gd name="connsiteY1" fmla="*/ 714703 h 1734207"/>
                <a:gd name="connsiteX2" fmla="*/ 2028496 w 3825765"/>
                <a:gd name="connsiteY2" fmla="*/ 767255 h 1734207"/>
                <a:gd name="connsiteX3" fmla="*/ 1334813 w 3825765"/>
                <a:gd name="connsiteY3" fmla="*/ 31531 h 1734207"/>
                <a:gd name="connsiteX4" fmla="*/ 1902372 w 3825765"/>
                <a:gd name="connsiteY4" fmla="*/ 767255 h 1734207"/>
                <a:gd name="connsiteX5" fmla="*/ 935420 w 3825765"/>
                <a:gd name="connsiteY5" fmla="*/ 567559 h 1734207"/>
                <a:gd name="connsiteX6" fmla="*/ 945931 w 3825765"/>
                <a:gd name="connsiteY6" fmla="*/ 0 h 1734207"/>
                <a:gd name="connsiteX7" fmla="*/ 819806 w 3825765"/>
                <a:gd name="connsiteY7" fmla="*/ 536028 h 1734207"/>
                <a:gd name="connsiteX8" fmla="*/ 0 w 3825765"/>
                <a:gd name="connsiteY8" fmla="*/ 430924 h 1734207"/>
                <a:gd name="connsiteX9" fmla="*/ 746234 w 3825765"/>
                <a:gd name="connsiteY9" fmla="*/ 630621 h 1734207"/>
                <a:gd name="connsiteX10" fmla="*/ 262758 w 3825765"/>
                <a:gd name="connsiteY10" fmla="*/ 893379 h 1734207"/>
                <a:gd name="connsiteX11" fmla="*/ 914400 w 3825765"/>
                <a:gd name="connsiteY11" fmla="*/ 683172 h 1734207"/>
                <a:gd name="connsiteX12" fmla="*/ 1965434 w 3825765"/>
                <a:gd name="connsiteY12" fmla="*/ 956441 h 1734207"/>
                <a:gd name="connsiteX13" fmla="*/ 1566041 w 3825765"/>
                <a:gd name="connsiteY13" fmla="*/ 1303283 h 1734207"/>
                <a:gd name="connsiteX14" fmla="*/ 882868 w 3825765"/>
                <a:gd name="connsiteY14" fmla="*/ 1208690 h 1734207"/>
                <a:gd name="connsiteX15" fmla="*/ 1492468 w 3825765"/>
                <a:gd name="connsiteY15" fmla="*/ 1355834 h 1734207"/>
                <a:gd name="connsiteX16" fmla="*/ 998482 w 3825765"/>
                <a:gd name="connsiteY16" fmla="*/ 1692166 h 1734207"/>
                <a:gd name="connsiteX17" fmla="*/ 1597572 w 3825765"/>
                <a:gd name="connsiteY17" fmla="*/ 1429407 h 1734207"/>
                <a:gd name="connsiteX18" fmla="*/ 2028496 w 3825765"/>
                <a:gd name="connsiteY18" fmla="*/ 1734207 h 1734207"/>
                <a:gd name="connsiteX19" fmla="*/ 1713186 w 3825765"/>
                <a:gd name="connsiteY19" fmla="*/ 1366345 h 1734207"/>
                <a:gd name="connsiteX20" fmla="*/ 2133600 w 3825765"/>
                <a:gd name="connsiteY20" fmla="*/ 966952 h 1734207"/>
                <a:gd name="connsiteX21" fmla="*/ 2900855 w 3825765"/>
                <a:gd name="connsiteY21" fmla="*/ 935421 h 1734207"/>
                <a:gd name="connsiteX22" fmla="*/ 3815255 w 3825765"/>
                <a:gd name="connsiteY22" fmla="*/ 809297 h 1734207"/>
                <a:gd name="connsiteX23" fmla="*/ 3825765 w 3825765"/>
                <a:gd name="connsiteY23" fmla="*/ 546538 h 173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5765" h="1734207">
                  <a:moveTo>
                    <a:pt x="3825765" y="546538"/>
                  </a:moveTo>
                  <a:lnTo>
                    <a:pt x="2816772" y="714703"/>
                  </a:lnTo>
                  <a:lnTo>
                    <a:pt x="2028496" y="767255"/>
                  </a:lnTo>
                  <a:lnTo>
                    <a:pt x="1334813" y="31531"/>
                  </a:lnTo>
                  <a:lnTo>
                    <a:pt x="1902372" y="767255"/>
                  </a:lnTo>
                  <a:lnTo>
                    <a:pt x="935420" y="567559"/>
                  </a:lnTo>
                  <a:lnTo>
                    <a:pt x="945931" y="0"/>
                  </a:lnTo>
                  <a:lnTo>
                    <a:pt x="819806" y="536028"/>
                  </a:lnTo>
                  <a:lnTo>
                    <a:pt x="0" y="430924"/>
                  </a:lnTo>
                  <a:lnTo>
                    <a:pt x="746234" y="630621"/>
                  </a:lnTo>
                  <a:lnTo>
                    <a:pt x="262758" y="893379"/>
                  </a:lnTo>
                  <a:lnTo>
                    <a:pt x="914400" y="683172"/>
                  </a:lnTo>
                  <a:lnTo>
                    <a:pt x="1965434" y="956441"/>
                  </a:lnTo>
                  <a:lnTo>
                    <a:pt x="1566041" y="1303283"/>
                  </a:lnTo>
                  <a:lnTo>
                    <a:pt x="882868" y="1208690"/>
                  </a:lnTo>
                  <a:lnTo>
                    <a:pt x="1492468" y="1355834"/>
                  </a:lnTo>
                  <a:lnTo>
                    <a:pt x="998482" y="1692166"/>
                  </a:lnTo>
                  <a:lnTo>
                    <a:pt x="1597572" y="1429407"/>
                  </a:lnTo>
                  <a:lnTo>
                    <a:pt x="2028496" y="1734207"/>
                  </a:lnTo>
                  <a:lnTo>
                    <a:pt x="1713186" y="1366345"/>
                  </a:lnTo>
                  <a:lnTo>
                    <a:pt x="2133600" y="966952"/>
                  </a:lnTo>
                  <a:cubicBezTo>
                    <a:pt x="2389346" y="956296"/>
                    <a:pt x="2644887" y="935421"/>
                    <a:pt x="2900855" y="935421"/>
                  </a:cubicBezTo>
                  <a:lnTo>
                    <a:pt x="3815255" y="809297"/>
                  </a:lnTo>
                  <a:lnTo>
                    <a:pt x="3825765" y="546538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333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2" name="Полилиния 411"/>
            <p:cNvSpPr/>
            <p:nvPr/>
          </p:nvSpPr>
          <p:spPr>
            <a:xfrm>
              <a:off x="7000892" y="21429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3" name="Полилиния 412"/>
            <p:cNvSpPr/>
            <p:nvPr/>
          </p:nvSpPr>
          <p:spPr>
            <a:xfrm rot="19708205">
              <a:off x="7500958" y="7141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4" name="Полилиния 413"/>
            <p:cNvSpPr/>
            <p:nvPr/>
          </p:nvSpPr>
          <p:spPr>
            <a:xfrm>
              <a:off x="8143900" y="-7146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5" name="Полилиния 414"/>
            <p:cNvSpPr/>
            <p:nvPr/>
          </p:nvSpPr>
          <p:spPr>
            <a:xfrm>
              <a:off x="7786710" y="-7146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6" name="Полилиния 415"/>
            <p:cNvSpPr/>
            <p:nvPr/>
          </p:nvSpPr>
          <p:spPr>
            <a:xfrm>
              <a:off x="7358082" y="42860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7" name="Полилиния 416"/>
            <p:cNvSpPr/>
            <p:nvPr/>
          </p:nvSpPr>
          <p:spPr>
            <a:xfrm>
              <a:off x="6715140" y="50004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8" name="Полилиния 417"/>
            <p:cNvSpPr/>
            <p:nvPr/>
          </p:nvSpPr>
          <p:spPr>
            <a:xfrm>
              <a:off x="7286644" y="92867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9" name="Полилиния 418"/>
            <p:cNvSpPr/>
            <p:nvPr/>
          </p:nvSpPr>
          <p:spPr>
            <a:xfrm>
              <a:off x="7215206" y="64291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0" name="Полилиния 419"/>
            <p:cNvSpPr/>
            <p:nvPr/>
          </p:nvSpPr>
          <p:spPr>
            <a:xfrm>
              <a:off x="7572396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1" name="Полилиния 420"/>
            <p:cNvSpPr/>
            <p:nvPr/>
          </p:nvSpPr>
          <p:spPr>
            <a:xfrm rot="1969772">
              <a:off x="7844062" y="91107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2" name="Полилиния 421"/>
            <p:cNvSpPr/>
            <p:nvPr/>
          </p:nvSpPr>
          <p:spPr>
            <a:xfrm>
              <a:off x="7786710" y="42860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3" name="Полилиния 422"/>
            <p:cNvSpPr/>
            <p:nvPr/>
          </p:nvSpPr>
          <p:spPr>
            <a:xfrm>
              <a:off x="8286776" y="50004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4" name="Полилиния 423"/>
            <p:cNvSpPr/>
            <p:nvPr/>
          </p:nvSpPr>
          <p:spPr>
            <a:xfrm>
              <a:off x="6572264" y="78579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5" name="Полилиния 424"/>
            <p:cNvSpPr/>
            <p:nvPr/>
          </p:nvSpPr>
          <p:spPr>
            <a:xfrm rot="20410928">
              <a:off x="6072198" y="71435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6" name="Полилиния 425"/>
            <p:cNvSpPr/>
            <p:nvPr/>
          </p:nvSpPr>
          <p:spPr>
            <a:xfrm rot="587691">
              <a:off x="5214942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7" name="Полилиния 426"/>
            <p:cNvSpPr/>
            <p:nvPr/>
          </p:nvSpPr>
          <p:spPr>
            <a:xfrm rot="20411730">
              <a:off x="5429256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8" name="Полилиния 427"/>
            <p:cNvSpPr/>
            <p:nvPr/>
          </p:nvSpPr>
          <p:spPr>
            <a:xfrm rot="1771934">
              <a:off x="6072198" y="185736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9" name="Полилиния 428"/>
            <p:cNvSpPr/>
            <p:nvPr/>
          </p:nvSpPr>
          <p:spPr>
            <a:xfrm rot="1666315">
              <a:off x="6215074" y="228599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0" name="Полилиния 429"/>
            <p:cNvSpPr/>
            <p:nvPr/>
          </p:nvSpPr>
          <p:spPr>
            <a:xfrm>
              <a:off x="7143768" y="235743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1" name="Полилиния 430"/>
            <p:cNvSpPr/>
            <p:nvPr/>
          </p:nvSpPr>
          <p:spPr>
            <a:xfrm>
              <a:off x="721520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2" name="Полилиния 431"/>
            <p:cNvSpPr/>
            <p:nvPr/>
          </p:nvSpPr>
          <p:spPr>
            <a:xfrm>
              <a:off x="6072198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3" name="Полилиния 432"/>
            <p:cNvSpPr/>
            <p:nvPr/>
          </p:nvSpPr>
          <p:spPr>
            <a:xfrm rot="1065905">
              <a:off x="550069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4" name="Полилиния 433"/>
            <p:cNvSpPr/>
            <p:nvPr/>
          </p:nvSpPr>
          <p:spPr>
            <a:xfrm rot="19191918">
              <a:off x="5715008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5" name="Полилиния 434"/>
            <p:cNvSpPr/>
            <p:nvPr/>
          </p:nvSpPr>
          <p:spPr>
            <a:xfrm rot="1361292">
              <a:off x="5857884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6" name="Полилиния 435"/>
            <p:cNvSpPr/>
            <p:nvPr/>
          </p:nvSpPr>
          <p:spPr>
            <a:xfrm rot="1099206">
              <a:off x="6000760" y="142873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7" name="Полилиния 436"/>
            <p:cNvSpPr/>
            <p:nvPr/>
          </p:nvSpPr>
          <p:spPr>
            <a:xfrm rot="20247737">
              <a:off x="6689470" y="104357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8" name="Полилиния 437"/>
            <p:cNvSpPr/>
            <p:nvPr/>
          </p:nvSpPr>
          <p:spPr>
            <a:xfrm>
              <a:off x="692945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9" name="Полилиния 438"/>
            <p:cNvSpPr/>
            <p:nvPr/>
          </p:nvSpPr>
          <p:spPr>
            <a:xfrm>
              <a:off x="6858016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0" name="Полилиния 439"/>
            <p:cNvSpPr/>
            <p:nvPr/>
          </p:nvSpPr>
          <p:spPr>
            <a:xfrm>
              <a:off x="7215206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1" name="Полилиния 440"/>
            <p:cNvSpPr/>
            <p:nvPr/>
          </p:nvSpPr>
          <p:spPr>
            <a:xfrm>
              <a:off x="5643570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2" name="Полилиния 441"/>
            <p:cNvSpPr/>
            <p:nvPr/>
          </p:nvSpPr>
          <p:spPr>
            <a:xfrm rot="20716111">
              <a:off x="6286512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3" name="Полилиния 442"/>
            <p:cNvSpPr/>
            <p:nvPr/>
          </p:nvSpPr>
          <p:spPr>
            <a:xfrm>
              <a:off x="585788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4" name="Полилиния 443"/>
            <p:cNvSpPr/>
            <p:nvPr/>
          </p:nvSpPr>
          <p:spPr>
            <a:xfrm>
              <a:off x="6286512" y="171448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5" name="Полилиния 444"/>
            <p:cNvSpPr/>
            <p:nvPr/>
          </p:nvSpPr>
          <p:spPr>
            <a:xfrm rot="1666315">
              <a:off x="6410397" y="1978341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6" name="Полилиния 445"/>
            <p:cNvSpPr/>
            <p:nvPr/>
          </p:nvSpPr>
          <p:spPr>
            <a:xfrm>
              <a:off x="6500826" y="22145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7" name="Полилиния 446"/>
            <p:cNvSpPr/>
            <p:nvPr/>
          </p:nvSpPr>
          <p:spPr>
            <a:xfrm>
              <a:off x="6572264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8" name="Полилиния 447"/>
            <p:cNvSpPr/>
            <p:nvPr/>
          </p:nvSpPr>
          <p:spPr>
            <a:xfrm rot="1771934">
              <a:off x="669803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9" name="Полилиния 448"/>
            <p:cNvSpPr/>
            <p:nvPr/>
          </p:nvSpPr>
          <p:spPr>
            <a:xfrm rot="1771934">
              <a:off x="705522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0" name="Полилиния 449"/>
            <p:cNvSpPr/>
            <p:nvPr/>
          </p:nvSpPr>
          <p:spPr>
            <a:xfrm>
              <a:off x="685801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1" name="Полилиния 450"/>
            <p:cNvSpPr/>
            <p:nvPr/>
          </p:nvSpPr>
          <p:spPr>
            <a:xfrm rot="1874304">
              <a:off x="7556933" y="5526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2" name="Полилиния 451"/>
            <p:cNvSpPr/>
            <p:nvPr/>
          </p:nvSpPr>
          <p:spPr>
            <a:xfrm rot="1874304">
              <a:off x="6985430" y="4812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3" name="Полилиния 452"/>
            <p:cNvSpPr/>
            <p:nvPr/>
          </p:nvSpPr>
          <p:spPr>
            <a:xfrm>
              <a:off x="7929586" y="14285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4" name="Полилиния 453"/>
            <p:cNvSpPr/>
            <p:nvPr/>
          </p:nvSpPr>
          <p:spPr>
            <a:xfrm>
              <a:off x="7643834" y="21429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5" name="Полилиния 454"/>
            <p:cNvSpPr/>
            <p:nvPr/>
          </p:nvSpPr>
          <p:spPr>
            <a:xfrm>
              <a:off x="7929586" y="64291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6" name="Полилиния 455"/>
            <p:cNvSpPr/>
            <p:nvPr/>
          </p:nvSpPr>
          <p:spPr>
            <a:xfrm rot="1874304">
              <a:off x="8056999" y="409823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7" name="Полилиния 456"/>
            <p:cNvSpPr/>
            <p:nvPr/>
          </p:nvSpPr>
          <p:spPr>
            <a:xfrm>
              <a:off x="6572264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58" name="Picture 4" descr="Скоростной автобус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859" y="3711347"/>
            <a:ext cx="6713561" cy="2124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6" name="Группа 356"/>
          <p:cNvGrpSpPr/>
          <p:nvPr/>
        </p:nvGrpSpPr>
        <p:grpSpPr>
          <a:xfrm rot="20068700">
            <a:off x="5364647" y="1422783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7121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Овал 108"/>
          <p:cNvSpPr/>
          <p:nvPr/>
        </p:nvSpPr>
        <p:spPr>
          <a:xfrm>
            <a:off x="163482" y="387328"/>
            <a:ext cx="1053703" cy="1006623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6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87"/>
          <p:cNvGrpSpPr/>
          <p:nvPr/>
        </p:nvGrpSpPr>
        <p:grpSpPr>
          <a:xfrm>
            <a:off x="-836391" y="302553"/>
            <a:ext cx="9285264" cy="7124638"/>
            <a:chOff x="-836391" y="302553"/>
            <a:chExt cx="9285264" cy="7124638"/>
          </a:xfrm>
        </p:grpSpPr>
        <p:sp>
          <p:nvSpPr>
            <p:cNvPr id="383" name="Полилиния 382"/>
            <p:cNvSpPr/>
            <p:nvPr/>
          </p:nvSpPr>
          <p:spPr>
            <a:xfrm rot="1219034">
              <a:off x="208762" y="205413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4" name="Полилиния 383"/>
            <p:cNvSpPr/>
            <p:nvPr/>
          </p:nvSpPr>
          <p:spPr>
            <a:xfrm rot="1635534">
              <a:off x="184862" y="270974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5" name="Полилиния 384"/>
            <p:cNvSpPr/>
            <p:nvPr/>
          </p:nvSpPr>
          <p:spPr>
            <a:xfrm rot="2120141">
              <a:off x="-7745" y="3397179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6" name="Полилиния 385"/>
            <p:cNvSpPr/>
            <p:nvPr/>
          </p:nvSpPr>
          <p:spPr>
            <a:xfrm rot="2683881">
              <a:off x="-836391" y="3656663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7" name="Полилиния 386"/>
            <p:cNvSpPr/>
            <p:nvPr/>
          </p:nvSpPr>
          <p:spPr>
            <a:xfrm rot="3406944">
              <a:off x="-1350748" y="3554015"/>
              <a:ext cx="7124638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7" name="Облако 106"/>
          <p:cNvSpPr/>
          <p:nvPr/>
        </p:nvSpPr>
        <p:spPr>
          <a:xfrm>
            <a:off x="2068439" y="33383"/>
            <a:ext cx="5000660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6453727" y="241284"/>
            <a:ext cx="2492927" cy="615947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18"/>
          <p:cNvGrpSpPr/>
          <p:nvPr/>
        </p:nvGrpSpPr>
        <p:grpSpPr>
          <a:xfrm>
            <a:off x="-70268" y="2993368"/>
            <a:ext cx="9465736" cy="3901148"/>
            <a:chOff x="-65581" y="2358297"/>
            <a:chExt cx="9465736" cy="4499703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123"/>
            <p:cNvGrpSpPr/>
            <p:nvPr/>
          </p:nvGrpSpPr>
          <p:grpSpPr>
            <a:xfrm>
              <a:off x="7710782" y="2358297"/>
              <a:ext cx="1689373" cy="3398692"/>
              <a:chOff x="3053071" y="2829543"/>
              <a:chExt cx="1381126" cy="2933927"/>
            </a:xfrm>
          </p:grpSpPr>
          <p:sp>
            <p:nvSpPr>
              <p:cNvPr id="125" name="Равнобедренный треугольник 124"/>
              <p:cNvSpPr/>
              <p:nvPr/>
            </p:nvSpPr>
            <p:spPr>
              <a:xfrm>
                <a:off x="3644346" y="4620462"/>
                <a:ext cx="214314" cy="1143008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Полилиния 125"/>
              <p:cNvSpPr/>
              <p:nvPr/>
            </p:nvSpPr>
            <p:spPr>
              <a:xfrm>
                <a:off x="3053071" y="2829543"/>
                <a:ext cx="1381126" cy="2310868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143"/>
          <p:cNvGrpSpPr/>
          <p:nvPr/>
        </p:nvGrpSpPr>
        <p:grpSpPr>
          <a:xfrm rot="626960">
            <a:off x="7869702" y="5933812"/>
            <a:ext cx="928662" cy="1000108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8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9" name="Группа 158"/>
          <p:cNvGrpSpPr/>
          <p:nvPr/>
        </p:nvGrpSpPr>
        <p:grpSpPr>
          <a:xfrm rot="388224">
            <a:off x="6557801" y="5855841"/>
            <a:ext cx="1292760" cy="1084245"/>
            <a:chOff x="5898071" y="4400554"/>
            <a:chExt cx="2324143" cy="2470145"/>
          </a:xfrm>
        </p:grpSpPr>
        <p:sp>
          <p:nvSpPr>
            <p:cNvPr id="160" name="Полилиния 15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0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71" name="Полилиния 170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олилиния 171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олилиния 172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1" name="Группа 173"/>
          <p:cNvGrpSpPr/>
          <p:nvPr/>
        </p:nvGrpSpPr>
        <p:grpSpPr>
          <a:xfrm rot="626960">
            <a:off x="8369768" y="5933813"/>
            <a:ext cx="928662" cy="1000108"/>
            <a:chOff x="5898071" y="4400554"/>
            <a:chExt cx="2324143" cy="2470145"/>
          </a:xfrm>
        </p:grpSpPr>
        <p:sp>
          <p:nvSpPr>
            <p:cNvPr id="175" name="Полилиния 17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Полилиния 17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Полилиния 17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Полилиния 17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2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86" name="Полилиния 18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7" name="Полилиния 18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8" name="Полилиния 18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3" name="Группа 142"/>
          <p:cNvGrpSpPr/>
          <p:nvPr/>
        </p:nvGrpSpPr>
        <p:grpSpPr>
          <a:xfrm rot="20815479">
            <a:off x="7178705" y="5851445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6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7" name="Группа 203"/>
          <p:cNvGrpSpPr/>
          <p:nvPr/>
        </p:nvGrpSpPr>
        <p:grpSpPr>
          <a:xfrm rot="626960">
            <a:off x="3468889" y="5897197"/>
            <a:ext cx="928662" cy="1000108"/>
            <a:chOff x="5898071" y="4400554"/>
            <a:chExt cx="2324143" cy="2470145"/>
          </a:xfrm>
        </p:grpSpPr>
        <p:sp>
          <p:nvSpPr>
            <p:cNvPr id="205" name="Полилиния 20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Полилиния 20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Полилиния 20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Полилиния 20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Полилиния 20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олилиния 20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8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16" name="Полилиния 21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7" name="Полилиния 21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Полилиния 21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9" name="Группа 138"/>
            <p:cNvGrpSpPr/>
            <p:nvPr/>
          </p:nvGrpSpPr>
          <p:grpSpPr>
            <a:xfrm rot="639347">
              <a:off x="6792579" y="4410375"/>
              <a:ext cx="798923" cy="2457470"/>
              <a:chOff x="6586553" y="4400554"/>
              <a:chExt cx="798923" cy="2457470"/>
            </a:xfrm>
          </p:grpSpPr>
          <p:sp>
            <p:nvSpPr>
              <p:cNvPr id="213" name="Полилиния 21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4" name="Полилиния 21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5" name="Полилиния 21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0" name="Группа 219"/>
          <p:cNvGrpSpPr/>
          <p:nvPr/>
        </p:nvGrpSpPr>
        <p:grpSpPr>
          <a:xfrm rot="20477843">
            <a:off x="4922140" y="5908939"/>
            <a:ext cx="928662" cy="1000108"/>
            <a:chOff x="5898071" y="4400554"/>
            <a:chExt cx="2324143" cy="2470145"/>
          </a:xfrm>
        </p:grpSpPr>
        <p:sp>
          <p:nvSpPr>
            <p:cNvPr id="221" name="Полилиния 22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олилиния 22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олилиния 22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олилиния 22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олилиния 22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олилиния 22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32" name="Полилиния 23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3" name="Полилиния 23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4" name="Полилиния 23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2" name="Группа 138"/>
            <p:cNvGrpSpPr/>
            <p:nvPr/>
          </p:nvGrpSpPr>
          <p:grpSpPr>
            <a:xfrm rot="639347">
              <a:off x="6792579" y="4410377"/>
              <a:ext cx="798923" cy="2457470"/>
              <a:chOff x="6586553" y="4400554"/>
              <a:chExt cx="798923" cy="2457470"/>
            </a:xfrm>
          </p:grpSpPr>
          <p:sp>
            <p:nvSpPr>
              <p:cNvPr id="229" name="Полилиния 228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0" name="Полилиния 22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Полилиния 23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3" name="Группа 234"/>
          <p:cNvGrpSpPr/>
          <p:nvPr/>
        </p:nvGrpSpPr>
        <p:grpSpPr>
          <a:xfrm rot="20416555">
            <a:off x="3926662" y="5916962"/>
            <a:ext cx="928662" cy="1000108"/>
            <a:chOff x="5898071" y="4400554"/>
            <a:chExt cx="2324143" cy="2470145"/>
          </a:xfrm>
        </p:grpSpPr>
        <p:sp>
          <p:nvSpPr>
            <p:cNvPr id="236" name="Полилиния 235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Полилиния 237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Полилиния 238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Полилиния 239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Полилиния 240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4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47" name="Полилиния 246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8" name="Полилиния 247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9" name="Полилиния 248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5" name="Группа 188"/>
          <p:cNvGrpSpPr/>
          <p:nvPr/>
        </p:nvGrpSpPr>
        <p:grpSpPr>
          <a:xfrm rot="709197">
            <a:off x="4267228" y="5843077"/>
            <a:ext cx="1292760" cy="1083291"/>
            <a:chOff x="5898071" y="4410280"/>
            <a:chExt cx="2324143" cy="2467972"/>
          </a:xfrm>
        </p:grpSpPr>
        <p:sp>
          <p:nvSpPr>
            <p:cNvPr id="190" name="Полилиния 18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Полилиния 19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олилиния 19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олилиния 19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Полилиния 19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6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198" name="Полилиния 197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9" name="Полилиния 19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Полилиния 19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0" name="Группа 249"/>
          <p:cNvGrpSpPr/>
          <p:nvPr/>
        </p:nvGrpSpPr>
        <p:grpSpPr>
          <a:xfrm rot="20571690">
            <a:off x="3018929" y="5915439"/>
            <a:ext cx="928662" cy="1000108"/>
            <a:chOff x="5898071" y="4400554"/>
            <a:chExt cx="2324143" cy="2470145"/>
          </a:xfrm>
        </p:grpSpPr>
        <p:sp>
          <p:nvSpPr>
            <p:cNvPr id="251" name="Полилиния 25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олилиния 25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Полилиния 25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Полилиния 25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олилиния 25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Полилиния 25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62" name="Полилиния 26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3" name="Полилиния 26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4" name="Полилиния 26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2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4" name="Группа 295"/>
          <p:cNvGrpSpPr/>
          <p:nvPr/>
        </p:nvGrpSpPr>
        <p:grpSpPr>
          <a:xfrm>
            <a:off x="5606457" y="6224968"/>
            <a:ext cx="642942" cy="660395"/>
            <a:chOff x="214282" y="5643578"/>
            <a:chExt cx="1285884" cy="1017585"/>
          </a:xfrm>
        </p:grpSpPr>
        <p:sp>
          <p:nvSpPr>
            <p:cNvPr id="297" name="Полилиния 29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олилиния 29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олилиния 29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24-конечная звезда 29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4" name="Группа 310"/>
          <p:cNvGrpSpPr/>
          <p:nvPr/>
        </p:nvGrpSpPr>
        <p:grpSpPr>
          <a:xfrm>
            <a:off x="2500298" y="6197605"/>
            <a:ext cx="642942" cy="660395"/>
            <a:chOff x="214282" y="5643578"/>
            <a:chExt cx="1285884" cy="1017585"/>
          </a:xfrm>
        </p:grpSpPr>
        <p:sp>
          <p:nvSpPr>
            <p:cNvPr id="312" name="Полилиния 31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Полилиния 31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4" name="Полилиния 31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5" name="24-конечная звезда 31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1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369"/>
          <p:cNvGrpSpPr/>
          <p:nvPr/>
        </p:nvGrpSpPr>
        <p:grpSpPr>
          <a:xfrm rot="1300059">
            <a:off x="4697443" y="6483348"/>
            <a:ext cx="250390" cy="340455"/>
            <a:chOff x="2857488" y="4883951"/>
            <a:chExt cx="571504" cy="903297"/>
          </a:xfrm>
        </p:grpSpPr>
        <p:sp>
          <p:nvSpPr>
            <p:cNvPr id="371" name="Овал 37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2" name="Овал 37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3" name="Прямая соединительная линия 372"/>
            <p:cNvCxnSpPr>
              <a:stCxn id="372" idx="0"/>
              <a:endCxn id="37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Овал 37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5" name="Овал 37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Овал 37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7" name="Овал 37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Овал 37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2" name="Овал 38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89" name="Полилиния 388"/>
          <p:cNvSpPr/>
          <p:nvPr/>
        </p:nvSpPr>
        <p:spPr>
          <a:xfrm>
            <a:off x="262759" y="3247697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олилиния 389"/>
          <p:cNvSpPr/>
          <p:nvPr/>
        </p:nvSpPr>
        <p:spPr>
          <a:xfrm>
            <a:off x="928662" y="3286124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олилиния 390"/>
          <p:cNvSpPr/>
          <p:nvPr/>
        </p:nvSpPr>
        <p:spPr>
          <a:xfrm>
            <a:off x="428596" y="3071810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Полилиния 391"/>
          <p:cNvSpPr/>
          <p:nvPr/>
        </p:nvSpPr>
        <p:spPr>
          <a:xfrm>
            <a:off x="785786" y="3071810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олилиния 392"/>
          <p:cNvSpPr/>
          <p:nvPr/>
        </p:nvSpPr>
        <p:spPr>
          <a:xfrm>
            <a:off x="642910" y="2857496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Овал 393"/>
          <p:cNvSpPr/>
          <p:nvPr/>
        </p:nvSpPr>
        <p:spPr>
          <a:xfrm>
            <a:off x="-341959" y="-40025"/>
            <a:ext cx="2005893" cy="1679727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1" name="Группа 285"/>
          <p:cNvGrpSpPr/>
          <p:nvPr/>
        </p:nvGrpSpPr>
        <p:grpSpPr>
          <a:xfrm>
            <a:off x="1428728" y="5929330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356"/>
          <p:cNvGrpSpPr/>
          <p:nvPr/>
        </p:nvGrpSpPr>
        <p:grpSpPr>
          <a:xfrm rot="20068700">
            <a:off x="1657121" y="6384141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5" name="Группа 300"/>
          <p:cNvGrpSpPr/>
          <p:nvPr/>
        </p:nvGrpSpPr>
        <p:grpSpPr>
          <a:xfrm>
            <a:off x="6000760" y="6011307"/>
            <a:ext cx="1000132" cy="928671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0" name="TextBox 409"/>
          <p:cNvSpPr txBox="1"/>
          <p:nvPr/>
        </p:nvSpPr>
        <p:spPr>
          <a:xfrm>
            <a:off x="652114" y="2072666"/>
            <a:ext cx="7743466" cy="1569660"/>
          </a:xfrm>
          <a:prstGeom prst="rect">
            <a:avLst/>
          </a:prstGeom>
          <a:solidFill>
            <a:schemeClr val="tx2">
              <a:lumMod val="40000"/>
              <a:lumOff val="60000"/>
              <a:alpha val="41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дикі, але небезпечні. </a:t>
            </a:r>
          </a:p>
          <a:p>
            <a:pPr algn="ctr"/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Вони підстерігають скрізь. 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1" name="Picture 14" descr="Кошечка вылизывает свою шерстку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7712">
            <a:off x="7755398" y="4907726"/>
            <a:ext cx="820829" cy="139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" name="Picture 2" descr="Гнедой конь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185" y="3671863"/>
            <a:ext cx="3677464" cy="274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" name="Picture 20" descr="Собирает мед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498" y="5182715"/>
            <a:ext cx="714380" cy="139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4" name="Picture 18" descr="Приходишь домой, а там тебя ждет друг и хвостом виляет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4420">
            <a:off x="6036981" y="5034519"/>
            <a:ext cx="1705645" cy="116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5" name="Picture 12" descr="Силя машет хвостом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24" y="5071263"/>
            <a:ext cx="1633063" cy="1111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6" name="Picture 6" descr="Коричнево-бежевая буренка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96372" y="4665826"/>
            <a:ext cx="2446449" cy="1479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7" name="Picture 10" descr="Уточка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22684" y="5278307"/>
            <a:ext cx="582233" cy="86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2" name="TextBox 241"/>
          <p:cNvSpPr txBox="1"/>
          <p:nvPr/>
        </p:nvSpPr>
        <p:spPr>
          <a:xfrm>
            <a:off x="3292829" y="1071546"/>
            <a:ext cx="2115816" cy="830997"/>
          </a:xfrm>
          <a:prstGeom prst="rect">
            <a:avLst/>
          </a:prstGeom>
          <a:solidFill>
            <a:schemeClr val="tx2">
              <a:lumMod val="40000"/>
              <a:lumOff val="60000"/>
              <a:alpha val="41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Облако 242"/>
          <p:cNvSpPr/>
          <p:nvPr/>
        </p:nvSpPr>
        <p:spPr>
          <a:xfrm>
            <a:off x="5893603" y="870729"/>
            <a:ext cx="2032282" cy="401634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Петух с зеленой грудкой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89669" y="857231"/>
            <a:ext cx="1462318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473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Picture 4" descr="http://gif-anim.narod.ru/Deti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313" y="4590598"/>
            <a:ext cx="2901046" cy="233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143"/>
          <p:cNvGrpSpPr/>
          <p:nvPr/>
        </p:nvGrpSpPr>
        <p:grpSpPr>
          <a:xfrm rot="626960">
            <a:off x="8178844" y="5659102"/>
            <a:ext cx="928662" cy="1216027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8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3" name="Группа 142"/>
          <p:cNvGrpSpPr/>
          <p:nvPr/>
        </p:nvGrpSpPr>
        <p:grpSpPr>
          <a:xfrm rot="20815479">
            <a:off x="7621776" y="5838840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6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1" name="Группа 355"/>
          <p:cNvGrpSpPr/>
          <p:nvPr/>
        </p:nvGrpSpPr>
        <p:grpSpPr>
          <a:xfrm rot="3478556">
            <a:off x="7985705" y="6536290"/>
            <a:ext cx="277763" cy="296691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7" name="Группа 300"/>
          <p:cNvGrpSpPr/>
          <p:nvPr/>
        </p:nvGrpSpPr>
        <p:grpSpPr>
          <a:xfrm rot="20513224">
            <a:off x="5782819" y="5516835"/>
            <a:ext cx="1000132" cy="928671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57" name="TextBox 356"/>
          <p:cNvSpPr txBox="1"/>
          <p:nvPr/>
        </p:nvSpPr>
        <p:spPr>
          <a:xfrm>
            <a:off x="399692" y="116632"/>
            <a:ext cx="838302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Правила поведінки із кішками та собаками.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4" name="Группа 295"/>
          <p:cNvGrpSpPr/>
          <p:nvPr/>
        </p:nvGrpSpPr>
        <p:grpSpPr>
          <a:xfrm rot="20165222">
            <a:off x="6034116" y="6133393"/>
            <a:ext cx="642942" cy="660395"/>
            <a:chOff x="214282" y="5643578"/>
            <a:chExt cx="1285884" cy="1017585"/>
          </a:xfrm>
        </p:grpSpPr>
        <p:sp>
          <p:nvSpPr>
            <p:cNvPr id="297" name="Полилиния 29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олилиния 29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олилиния 29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24-конечная звезда 29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5" name="Группа 188"/>
          <p:cNvGrpSpPr/>
          <p:nvPr/>
        </p:nvGrpSpPr>
        <p:grpSpPr>
          <a:xfrm rot="20005967">
            <a:off x="5218399" y="5724272"/>
            <a:ext cx="1292760" cy="1083291"/>
            <a:chOff x="5898071" y="4410280"/>
            <a:chExt cx="2324143" cy="2467972"/>
          </a:xfrm>
        </p:grpSpPr>
        <p:sp>
          <p:nvSpPr>
            <p:cNvPr id="190" name="Полилиния 18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олилиния 19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Полилиния 19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6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198" name="Полилиния 197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9" name="Полилиния 19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Полилиния 19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91" name="Полилиния 19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олилиния 19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0" name="TextBox 389"/>
          <p:cNvSpPr txBox="1"/>
          <p:nvPr/>
        </p:nvSpPr>
        <p:spPr>
          <a:xfrm>
            <a:off x="268798" y="836712"/>
            <a:ext cx="8738439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1)Не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нав’язуйся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тварині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друзі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вона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дружити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хоче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гарчить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шипить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91" name="TextBox 390"/>
          <p:cNvSpPr txBox="1"/>
          <p:nvPr/>
        </p:nvSpPr>
        <p:spPr>
          <a:xfrm>
            <a:off x="284738" y="1817388"/>
            <a:ext cx="8716417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2)Не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чіпай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собаку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кішку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коли вони 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їдять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когось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охороняють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особливо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дитинчат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99993" y="2856854"/>
            <a:ext cx="8750781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3)Не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штовхай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 не нападай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жартома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хазяїна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собаки – собака жарт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зрозуміє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по-своєму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68798" y="4984679"/>
            <a:ext cx="5091003" cy="4616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5)Не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тікай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вулиці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собаки.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69247" y="3866226"/>
            <a:ext cx="8781205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4)Будь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увічливим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чужим собакою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кішкою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гостях. Про те ,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 ними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грати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запитай у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господаря.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66410" y="5678934"/>
            <a:ext cx="5091003" cy="4616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6)Не 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гладь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незнайомих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Школьный блокно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08" y="836712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Школьный блокно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47" y="1820165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Школьный блокно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27" y="2856854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Школьный блокно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40" y="3866226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Школьный блокно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72" y="4951015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Школьный блокно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73" y="5640205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80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TextBox 389"/>
          <p:cNvSpPr txBox="1"/>
          <p:nvPr/>
        </p:nvSpPr>
        <p:spPr>
          <a:xfrm>
            <a:off x="262716" y="1173194"/>
            <a:ext cx="8738439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Твій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власний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собака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кішка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витерпіти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тебе, та межа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терпіння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є й у них.</a:t>
            </a:r>
          </a:p>
        </p:txBody>
      </p:sp>
      <p:sp>
        <p:nvSpPr>
          <p:cNvPr id="391" name="TextBox 390"/>
          <p:cNvSpPr txBox="1"/>
          <p:nvPr/>
        </p:nvSpPr>
        <p:spPr>
          <a:xfrm>
            <a:off x="319102" y="2274034"/>
            <a:ext cx="8716417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9)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собака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рветься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повідка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гавкає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перехожих,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винний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Просто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господар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зовсім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вихована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84738" y="3363171"/>
            <a:ext cx="8750781" cy="1569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10)Людям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чомусь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здається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кусаються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здебільшого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бродячі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тварини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Але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лікарі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говорять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інше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з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кожних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десяти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вкушених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вісім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осіб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постраждали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своїх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сусідських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собак і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кішок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241332" y="5098559"/>
            <a:ext cx="8781205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11)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Запам’ятай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бродячий собака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майже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ніколи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нападає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першим.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Школьный блокно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62" y="1173194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Школьный блокно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48" y="2235662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Школьный блокно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12" y="3363171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Школьный блокно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13" y="5106503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" name="TextBox 87"/>
          <p:cNvSpPr txBox="1"/>
          <p:nvPr/>
        </p:nvSpPr>
        <p:spPr>
          <a:xfrm>
            <a:off x="225955" y="552374"/>
            <a:ext cx="8775200" cy="4616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7)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Гуляючи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собакою,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ввічливим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9" name="Picture 2" descr="Школьный блокнот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00" y="545663"/>
            <a:ext cx="5238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0" name="Группа 188"/>
          <p:cNvGrpSpPr/>
          <p:nvPr/>
        </p:nvGrpSpPr>
        <p:grpSpPr>
          <a:xfrm rot="20005967">
            <a:off x="7801386" y="5822824"/>
            <a:ext cx="1292760" cy="1083291"/>
            <a:chOff x="5898071" y="4410280"/>
            <a:chExt cx="2324143" cy="2467972"/>
          </a:xfrm>
        </p:grpSpPr>
        <p:sp>
          <p:nvSpPr>
            <p:cNvPr id="91" name="Полилиния 9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Полилиния 91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Полилиния 92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Полилиния 93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5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99" name="Полилиния 98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Полилиния 9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1" name="Полилиния 10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7" name="Полилиния 96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Полилиния 97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2" name="Группа 143"/>
          <p:cNvGrpSpPr/>
          <p:nvPr/>
        </p:nvGrpSpPr>
        <p:grpSpPr>
          <a:xfrm rot="626960">
            <a:off x="8393520" y="5643778"/>
            <a:ext cx="928662" cy="1216027"/>
            <a:chOff x="5898071" y="4400554"/>
            <a:chExt cx="2324143" cy="2470145"/>
          </a:xfrm>
        </p:grpSpPr>
        <p:sp>
          <p:nvSpPr>
            <p:cNvPr id="103" name="Полилиния 102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Полилиния 103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Полилиния 10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Полилиния 10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олилиния 10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олилиния 10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17" name="Полилиния 116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8" name="Полилиния 117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Полилиния 118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2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13" name="Полилиния 11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Полилиния 114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6" name="Полилиния 115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20" name="Группа 142"/>
          <p:cNvGrpSpPr/>
          <p:nvPr/>
        </p:nvGrpSpPr>
        <p:grpSpPr>
          <a:xfrm rot="18812778">
            <a:off x="7583940" y="5984228"/>
            <a:ext cx="1292760" cy="1079937"/>
            <a:chOff x="5898071" y="4410369"/>
            <a:chExt cx="2324143" cy="2460330"/>
          </a:xfrm>
        </p:grpSpPr>
        <p:sp>
          <p:nvSpPr>
            <p:cNvPr id="122" name="Полилиния 121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Полилиния 122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олилиния 123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Полилиния 124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Полилиния 125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1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33" name="Полилиния 13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4" name="Полилиния 13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5" name="Полилиния 13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253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-облако 5"/>
          <p:cNvSpPr/>
          <p:nvPr/>
        </p:nvSpPr>
        <p:spPr>
          <a:xfrm>
            <a:off x="6372200" y="404664"/>
            <a:ext cx="2496372" cy="1626079"/>
          </a:xfrm>
          <a:prstGeom prst="cloudCallout">
            <a:avLst>
              <a:gd name="adj1" fmla="val -66337"/>
              <a:gd name="adj2" fmla="val 6921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78914" y="2683477"/>
            <a:ext cx="547260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 поводитися при зустрічі з агресивним собакою? 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2" descr="Озорной пёс зовёт поиграть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937" y="3523940"/>
            <a:ext cx="1970669" cy="336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143"/>
          <p:cNvGrpSpPr/>
          <p:nvPr/>
        </p:nvGrpSpPr>
        <p:grpSpPr>
          <a:xfrm rot="626960">
            <a:off x="8376453" y="5453347"/>
            <a:ext cx="1013130" cy="1416087"/>
            <a:chOff x="5898071" y="4400554"/>
            <a:chExt cx="2324143" cy="2470145"/>
          </a:xfrm>
        </p:grpSpPr>
        <p:sp>
          <p:nvSpPr>
            <p:cNvPr id="11" name="Полилиния 1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олилиния 1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илиния 1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илиния 1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2" name="Полилиния 2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олилиния 2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Полилиния 2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8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9" name="Полилиния 18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олилиния 2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30" name="Группа 249"/>
          <p:cNvGrpSpPr/>
          <p:nvPr/>
        </p:nvGrpSpPr>
        <p:grpSpPr>
          <a:xfrm rot="21412741">
            <a:off x="7587312" y="5707819"/>
            <a:ext cx="1101847" cy="1157800"/>
            <a:chOff x="5898071" y="4400554"/>
            <a:chExt cx="2324143" cy="2470145"/>
          </a:xfrm>
        </p:grpSpPr>
        <p:sp>
          <p:nvSpPr>
            <p:cNvPr id="31" name="Полилиния 3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олилиния 3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олилиния 3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олилиния 3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олилиния 3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олилиния 3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38" name="Полилиния 37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Полилиния 3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Полилиния 3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6" name="Группа 249"/>
          <p:cNvGrpSpPr/>
          <p:nvPr/>
        </p:nvGrpSpPr>
        <p:grpSpPr>
          <a:xfrm rot="20797168">
            <a:off x="6871777" y="5663521"/>
            <a:ext cx="1174786" cy="1235437"/>
            <a:chOff x="5898071" y="4400554"/>
            <a:chExt cx="2324143" cy="2470145"/>
          </a:xfrm>
        </p:grpSpPr>
        <p:sp>
          <p:nvSpPr>
            <p:cNvPr id="47" name="Полилиния 4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олилиния 4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олилиния 4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олилиния 4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олилиния 50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олилиния 51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3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54" name="Полилиния 53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" name="Полилиния 54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Полилиния 55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5" name="Группа 285"/>
          <p:cNvGrpSpPr/>
          <p:nvPr/>
        </p:nvGrpSpPr>
        <p:grpSpPr>
          <a:xfrm rot="20346637">
            <a:off x="8040819" y="5923701"/>
            <a:ext cx="1000132" cy="1017585"/>
            <a:chOff x="214282" y="5643578"/>
            <a:chExt cx="1285884" cy="1017585"/>
          </a:xfrm>
        </p:grpSpPr>
        <p:sp>
          <p:nvSpPr>
            <p:cNvPr id="26" name="Полилиния 25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олилиния 27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24-конечная звезда 28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310"/>
          <p:cNvGrpSpPr/>
          <p:nvPr/>
        </p:nvGrpSpPr>
        <p:grpSpPr>
          <a:xfrm rot="20140892">
            <a:off x="7462726" y="6156540"/>
            <a:ext cx="642942" cy="703093"/>
            <a:chOff x="214282" y="5643578"/>
            <a:chExt cx="1285884" cy="1017585"/>
          </a:xfrm>
        </p:grpSpPr>
        <p:sp>
          <p:nvSpPr>
            <p:cNvPr id="42" name="Полилиния 4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олилиния 4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олилиния 4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24-конечная звезда 4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019789" y="617537"/>
            <a:ext cx="34315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не чіпай собаку, 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він їсть 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спить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107504" y="238923"/>
            <a:ext cx="2448272" cy="1413204"/>
          </a:xfrm>
          <a:prstGeom prst="cloudCallout">
            <a:avLst>
              <a:gd name="adj1" fmla="val 47804"/>
              <a:gd name="adj2" fmla="val 9098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287524" y="530026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дивися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собакам</a:t>
            </a:r>
          </a:p>
        </p:txBody>
      </p:sp>
      <p:sp>
        <p:nvSpPr>
          <p:cNvPr id="61" name="Выноска-облако 60"/>
          <p:cNvSpPr/>
          <p:nvPr/>
        </p:nvSpPr>
        <p:spPr>
          <a:xfrm>
            <a:off x="2771800" y="286749"/>
            <a:ext cx="3384376" cy="1365377"/>
          </a:xfrm>
          <a:prstGeom prst="cloudCallout">
            <a:avLst>
              <a:gd name="adj1" fmla="val -3420"/>
              <a:gd name="adj2" fmla="val 11596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3039069" y="372465"/>
            <a:ext cx="29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не відбирай у собаки предмета, яким він грається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Выноска-облако 61"/>
          <p:cNvSpPr/>
          <p:nvPr/>
        </p:nvSpPr>
        <p:spPr>
          <a:xfrm>
            <a:off x="437892" y="5140019"/>
            <a:ext cx="3053988" cy="1603540"/>
          </a:xfrm>
          <a:prstGeom prst="cloudCallout">
            <a:avLst>
              <a:gd name="adj1" fmla="val 35917"/>
              <a:gd name="adj2" fmla="val -114275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642166" y="5313241"/>
            <a:ext cx="2645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не чіпай бездомних </a:t>
            </a:r>
          </a:p>
          <a:p>
            <a:pPr algn="ctr"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собак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Выноска-облако 62"/>
          <p:cNvSpPr/>
          <p:nvPr/>
        </p:nvSpPr>
        <p:spPr>
          <a:xfrm>
            <a:off x="4300688" y="5167527"/>
            <a:ext cx="2743933" cy="1576031"/>
          </a:xfrm>
          <a:prstGeom prst="cloudCallout">
            <a:avLst>
              <a:gd name="adj1" fmla="val -33824"/>
              <a:gd name="adj2" fmla="val -12934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4529429" y="5475519"/>
            <a:ext cx="2370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не показуй свого страху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52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Породистый скакун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42" y="4618181"/>
            <a:ext cx="1997346" cy="220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4" name="Группа 284"/>
          <p:cNvGrpSpPr/>
          <p:nvPr/>
        </p:nvGrpSpPr>
        <p:grpSpPr>
          <a:xfrm rot="2251592">
            <a:off x="466247" y="6224024"/>
            <a:ext cx="642942" cy="660395"/>
            <a:chOff x="214282" y="5643578"/>
            <a:chExt cx="1285884" cy="1017585"/>
          </a:xfrm>
        </p:grpSpPr>
        <p:sp>
          <p:nvSpPr>
            <p:cNvPr id="85" name="Полилиния 84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Полилиния 85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Полилиния 86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24-конечная звезда 87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8" name="Picture 6" descr="Племенной бык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635" y="5306968"/>
            <a:ext cx="1540037" cy="13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85"/>
          <p:cNvGrpSpPr/>
          <p:nvPr/>
        </p:nvGrpSpPr>
        <p:grpSpPr>
          <a:xfrm rot="19575687">
            <a:off x="7553647" y="6274810"/>
            <a:ext cx="627584" cy="623714"/>
            <a:chOff x="214282" y="5643578"/>
            <a:chExt cx="1285884" cy="1017585"/>
          </a:xfrm>
        </p:grpSpPr>
        <p:sp>
          <p:nvSpPr>
            <p:cNvPr id="26" name="Полилиния 25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олилиния 27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24-конечная звезда 28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1" name="Группа 310"/>
          <p:cNvGrpSpPr/>
          <p:nvPr/>
        </p:nvGrpSpPr>
        <p:grpSpPr>
          <a:xfrm rot="20140892">
            <a:off x="8457465" y="6363158"/>
            <a:ext cx="453485" cy="500773"/>
            <a:chOff x="214282" y="5643578"/>
            <a:chExt cx="1285884" cy="1017585"/>
          </a:xfrm>
        </p:grpSpPr>
        <p:sp>
          <p:nvSpPr>
            <p:cNvPr id="42" name="Полилиния 4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олилиния 4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олилиния 4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24-конечная звезда 4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07505" y="116632"/>
            <a:ext cx="8919488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 поводитися при зустрічі з іншими свійськими тваринами (коровами, кіньми, козами…).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6" name="Группа 284"/>
          <p:cNvGrpSpPr/>
          <p:nvPr/>
        </p:nvGrpSpPr>
        <p:grpSpPr>
          <a:xfrm rot="2251592">
            <a:off x="1850231" y="6234925"/>
            <a:ext cx="642942" cy="660395"/>
            <a:chOff x="214282" y="5643578"/>
            <a:chExt cx="1285884" cy="1017585"/>
          </a:xfrm>
        </p:grpSpPr>
        <p:sp>
          <p:nvSpPr>
            <p:cNvPr id="68" name="Полилиния 67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олилиния 69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Полилиния 70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24-конечная звезда 71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284"/>
          <p:cNvGrpSpPr/>
          <p:nvPr/>
        </p:nvGrpSpPr>
        <p:grpSpPr>
          <a:xfrm rot="19273413">
            <a:off x="1593812" y="6424490"/>
            <a:ext cx="378458" cy="363121"/>
            <a:chOff x="214282" y="5643578"/>
            <a:chExt cx="1285884" cy="1017585"/>
          </a:xfrm>
        </p:grpSpPr>
        <p:sp>
          <p:nvSpPr>
            <p:cNvPr id="74" name="Полилиния 73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олилиния 74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Полилиния 75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24-конечная звезда 76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8" name="Группа 284"/>
          <p:cNvGrpSpPr/>
          <p:nvPr/>
        </p:nvGrpSpPr>
        <p:grpSpPr>
          <a:xfrm rot="19273413">
            <a:off x="252939" y="6428757"/>
            <a:ext cx="378458" cy="363121"/>
            <a:chOff x="214282" y="5643578"/>
            <a:chExt cx="1285884" cy="1017585"/>
          </a:xfrm>
        </p:grpSpPr>
        <p:sp>
          <p:nvSpPr>
            <p:cNvPr id="79" name="Полилиния 78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Полилиния 79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Полилиния 80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2" name="24-конечная звезда 81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9" name="Группа 284"/>
          <p:cNvGrpSpPr/>
          <p:nvPr/>
        </p:nvGrpSpPr>
        <p:grpSpPr>
          <a:xfrm rot="2251592">
            <a:off x="8002470" y="6490561"/>
            <a:ext cx="393581" cy="404027"/>
            <a:chOff x="214282" y="5643578"/>
            <a:chExt cx="1285884" cy="1017585"/>
          </a:xfrm>
        </p:grpSpPr>
        <p:sp>
          <p:nvSpPr>
            <p:cNvPr id="90" name="Полилиния 8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Полилиния 90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Полилиния 91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3" name="24-конечная звезда 92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4" name="Группа 284"/>
          <p:cNvGrpSpPr/>
          <p:nvPr/>
        </p:nvGrpSpPr>
        <p:grpSpPr>
          <a:xfrm rot="2251592">
            <a:off x="8735226" y="6530465"/>
            <a:ext cx="332842" cy="303731"/>
            <a:chOff x="214282" y="5643578"/>
            <a:chExt cx="1285884" cy="1017585"/>
          </a:xfrm>
        </p:grpSpPr>
        <p:sp>
          <p:nvSpPr>
            <p:cNvPr id="95" name="Полилиния 94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Полилиния 95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Полилиния 96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24-конечная звезда 97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9" name="Прямоугольник 1"/>
          <p:cNvSpPr>
            <a:spLocks noChangeArrowheads="1"/>
          </p:cNvSpPr>
          <p:nvPr/>
        </p:nvSpPr>
        <p:spPr bwMode="auto">
          <a:xfrm>
            <a:off x="1218920" y="1187735"/>
            <a:ext cx="73294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постраждати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ru-RU" sz="24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виконуй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правила: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0" name="Picture 2" descr="E:\GIF - картинки\email_ecrit00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7570">
            <a:off x="7623892" y="1047092"/>
            <a:ext cx="8699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169" y="1830911"/>
            <a:ext cx="4633887" cy="461665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-не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наближайся до чужих тварин;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66514" y="2580775"/>
            <a:ext cx="4623620" cy="830997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-череду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корів обійди чи відійди на безпечну відстань;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206853" y="1820433"/>
            <a:ext cx="3539557" cy="1938992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-будь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обережний з телятами, козенятами, ягнятами. В них чешуться ріжки і вони буцають все довкола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74750" y="3671199"/>
            <a:ext cx="4623620" cy="830997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-не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частуй чужого коня цукром чи хлібом, бо він може вкусити;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237399" y="4106639"/>
            <a:ext cx="3398435" cy="830997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-не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підходь до коня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ззаду–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може брикнути;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627784" y="5401685"/>
            <a:ext cx="3428638" cy="830997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-після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контакту з тваринами помий руки.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2" name="Прямая соединительная линия 101"/>
          <p:cNvCxnSpPr/>
          <p:nvPr/>
        </p:nvCxnSpPr>
        <p:spPr>
          <a:xfrm flipH="1">
            <a:off x="197576" y="1070739"/>
            <a:ext cx="16525" cy="29343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1" name="Прямая со стрелкой 110"/>
          <p:cNvCxnSpPr/>
          <p:nvPr/>
        </p:nvCxnSpPr>
        <p:spPr>
          <a:xfrm flipV="1">
            <a:off x="214099" y="2979494"/>
            <a:ext cx="228070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>
            <a:off x="207210" y="4005064"/>
            <a:ext cx="24885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>
            <a:endCxn id="4" idx="1"/>
          </p:cNvCxnSpPr>
          <p:nvPr/>
        </p:nvCxnSpPr>
        <p:spPr>
          <a:xfrm>
            <a:off x="197576" y="2061744"/>
            <a:ext cx="24459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8912134" y="1054912"/>
            <a:ext cx="0" cy="388272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9" name="Прямая со стрелкой 128"/>
          <p:cNvCxnSpPr>
            <a:endCxn id="107" idx="3"/>
          </p:cNvCxnSpPr>
          <p:nvPr/>
        </p:nvCxnSpPr>
        <p:spPr>
          <a:xfrm flipH="1">
            <a:off x="6056422" y="4937636"/>
            <a:ext cx="2855714" cy="8795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5" name="Прямая со стрелкой 134"/>
          <p:cNvCxnSpPr/>
          <p:nvPr/>
        </p:nvCxnSpPr>
        <p:spPr>
          <a:xfrm flipH="1" flipV="1">
            <a:off x="8663549" y="2772123"/>
            <a:ext cx="248585" cy="178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9" name="Прямая со стрелкой 138"/>
          <p:cNvCxnSpPr/>
          <p:nvPr/>
        </p:nvCxnSpPr>
        <p:spPr>
          <a:xfrm flipH="1" flipV="1">
            <a:off x="8635834" y="4493293"/>
            <a:ext cx="248585" cy="178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65127" y="1830911"/>
            <a:ext cx="4633887" cy="461665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-не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наближайся до чужих тварин;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89472" y="2580775"/>
            <a:ext cx="4623620" cy="830997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-череду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корів обійди чи відійди на безпечну відстань;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66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http://lib2.znaimo.com.ua/tw_files2/urls_4/985/d-984589/984589_html_90e27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212" y="3945460"/>
            <a:ext cx="3588763" cy="219343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Облако 106"/>
          <p:cNvSpPr/>
          <p:nvPr/>
        </p:nvSpPr>
        <p:spPr>
          <a:xfrm>
            <a:off x="2787248" y="709616"/>
            <a:ext cx="5000660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5" name="Заголовок 394"/>
          <p:cNvSpPr>
            <a:spLocks noGrp="1"/>
          </p:cNvSpPr>
          <p:nvPr>
            <p:ph type="title"/>
          </p:nvPr>
        </p:nvSpPr>
        <p:spPr>
          <a:xfrm>
            <a:off x="1214950" y="111809"/>
            <a:ext cx="6081487" cy="792689"/>
          </a:xfrm>
          <a:prstGeom prst="round2SameRect">
            <a:avLst>
              <a:gd name="adj1" fmla="val 46518"/>
              <a:gd name="adj2" fmla="val 38889"/>
            </a:avLst>
          </a:prstGeom>
          <a:gradFill>
            <a:gsLst>
              <a:gs pos="100000">
                <a:srgbClr val="FFCCCC"/>
              </a:gs>
              <a:gs pos="26000">
                <a:schemeClr val="bg1"/>
              </a:gs>
            </a:gsLst>
            <a:path path="circle">
              <a:fillToRect l="50000" t="50000" r="50000" b="50000"/>
            </a:path>
          </a:gradFill>
          <a:scene3d>
            <a:camera prst="orthographicFront"/>
            <a:lightRig rig="threePt" dir="t"/>
          </a:scene3d>
          <a:sp3d>
            <a:bevelT w="171450" h="31750"/>
          </a:sp3d>
        </p:spPr>
        <p:txBody>
          <a:bodyPr>
            <a:normAutofit fontScale="90000"/>
          </a:bodyPr>
          <a:lstStyle/>
          <a:p>
            <a:r>
              <a:rPr lang="uk-UA" sz="48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FFCCC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Фізкультхвилинка</a:t>
            </a:r>
            <a:endParaRPr lang="ru-RU" sz="4800" b="1" dirty="0">
              <a:ln>
                <a:solidFill>
                  <a:sysClr val="windowText" lastClr="000000"/>
                </a:solidFill>
              </a:ln>
              <a:solidFill>
                <a:srgbClr val="FFCCC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9" name="Овал 108"/>
          <p:cNvSpPr/>
          <p:nvPr/>
        </p:nvSpPr>
        <p:spPr>
          <a:xfrm>
            <a:off x="163482" y="387328"/>
            <a:ext cx="1053703" cy="1006623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6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87"/>
          <p:cNvGrpSpPr/>
          <p:nvPr/>
        </p:nvGrpSpPr>
        <p:grpSpPr>
          <a:xfrm>
            <a:off x="-836392" y="302553"/>
            <a:ext cx="9980391" cy="7124638"/>
            <a:chOff x="-836391" y="302553"/>
            <a:chExt cx="9285264" cy="7124638"/>
          </a:xfrm>
        </p:grpSpPr>
        <p:sp>
          <p:nvSpPr>
            <p:cNvPr id="383" name="Полилиния 382"/>
            <p:cNvSpPr/>
            <p:nvPr/>
          </p:nvSpPr>
          <p:spPr>
            <a:xfrm rot="1219034">
              <a:off x="208762" y="205413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4" name="Полилиния 383"/>
            <p:cNvSpPr/>
            <p:nvPr/>
          </p:nvSpPr>
          <p:spPr>
            <a:xfrm rot="1635534">
              <a:off x="184862" y="270974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5" name="Полилиния 384"/>
            <p:cNvSpPr/>
            <p:nvPr/>
          </p:nvSpPr>
          <p:spPr>
            <a:xfrm rot="2120141">
              <a:off x="-7745" y="3397179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6" name="Полилиния 385"/>
            <p:cNvSpPr/>
            <p:nvPr/>
          </p:nvSpPr>
          <p:spPr>
            <a:xfrm rot="2683881">
              <a:off x="-836391" y="3656663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7" name="Полилиния 386"/>
            <p:cNvSpPr/>
            <p:nvPr/>
          </p:nvSpPr>
          <p:spPr>
            <a:xfrm rot="3406944">
              <a:off x="-1350748" y="3554015"/>
              <a:ext cx="7124638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54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9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8" name="Облако 107"/>
          <p:cNvSpPr/>
          <p:nvPr/>
        </p:nvSpPr>
        <p:spPr>
          <a:xfrm>
            <a:off x="5429256" y="1928802"/>
            <a:ext cx="3429024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56"/>
          <p:cNvGrpSpPr/>
          <p:nvPr/>
        </p:nvGrpSpPr>
        <p:grpSpPr>
          <a:xfrm>
            <a:off x="5072066" y="0"/>
            <a:ext cx="4762740" cy="3000396"/>
            <a:chOff x="5214942" y="-71462"/>
            <a:chExt cx="4191236" cy="2724650"/>
          </a:xfrm>
        </p:grpSpPr>
        <p:sp>
          <p:nvSpPr>
            <p:cNvPr id="4" name="Полилиния 3"/>
            <p:cNvSpPr/>
            <p:nvPr/>
          </p:nvSpPr>
          <p:spPr>
            <a:xfrm>
              <a:off x="5318235" y="785794"/>
              <a:ext cx="3825765" cy="1734207"/>
            </a:xfrm>
            <a:custGeom>
              <a:avLst/>
              <a:gdLst>
                <a:gd name="connsiteX0" fmla="*/ 3825765 w 3825765"/>
                <a:gd name="connsiteY0" fmla="*/ 546538 h 1734207"/>
                <a:gd name="connsiteX1" fmla="*/ 2816772 w 3825765"/>
                <a:gd name="connsiteY1" fmla="*/ 714703 h 1734207"/>
                <a:gd name="connsiteX2" fmla="*/ 2028496 w 3825765"/>
                <a:gd name="connsiteY2" fmla="*/ 767255 h 1734207"/>
                <a:gd name="connsiteX3" fmla="*/ 1334813 w 3825765"/>
                <a:gd name="connsiteY3" fmla="*/ 31531 h 1734207"/>
                <a:gd name="connsiteX4" fmla="*/ 1902372 w 3825765"/>
                <a:gd name="connsiteY4" fmla="*/ 767255 h 1734207"/>
                <a:gd name="connsiteX5" fmla="*/ 935420 w 3825765"/>
                <a:gd name="connsiteY5" fmla="*/ 567559 h 1734207"/>
                <a:gd name="connsiteX6" fmla="*/ 945931 w 3825765"/>
                <a:gd name="connsiteY6" fmla="*/ 0 h 1734207"/>
                <a:gd name="connsiteX7" fmla="*/ 819806 w 3825765"/>
                <a:gd name="connsiteY7" fmla="*/ 536028 h 1734207"/>
                <a:gd name="connsiteX8" fmla="*/ 0 w 3825765"/>
                <a:gd name="connsiteY8" fmla="*/ 430924 h 1734207"/>
                <a:gd name="connsiteX9" fmla="*/ 746234 w 3825765"/>
                <a:gd name="connsiteY9" fmla="*/ 630621 h 1734207"/>
                <a:gd name="connsiteX10" fmla="*/ 262758 w 3825765"/>
                <a:gd name="connsiteY10" fmla="*/ 893379 h 1734207"/>
                <a:gd name="connsiteX11" fmla="*/ 914400 w 3825765"/>
                <a:gd name="connsiteY11" fmla="*/ 683172 h 1734207"/>
                <a:gd name="connsiteX12" fmla="*/ 1965434 w 3825765"/>
                <a:gd name="connsiteY12" fmla="*/ 956441 h 1734207"/>
                <a:gd name="connsiteX13" fmla="*/ 1566041 w 3825765"/>
                <a:gd name="connsiteY13" fmla="*/ 1303283 h 1734207"/>
                <a:gd name="connsiteX14" fmla="*/ 882868 w 3825765"/>
                <a:gd name="connsiteY14" fmla="*/ 1208690 h 1734207"/>
                <a:gd name="connsiteX15" fmla="*/ 1492468 w 3825765"/>
                <a:gd name="connsiteY15" fmla="*/ 1355834 h 1734207"/>
                <a:gd name="connsiteX16" fmla="*/ 998482 w 3825765"/>
                <a:gd name="connsiteY16" fmla="*/ 1692166 h 1734207"/>
                <a:gd name="connsiteX17" fmla="*/ 1597572 w 3825765"/>
                <a:gd name="connsiteY17" fmla="*/ 1429407 h 1734207"/>
                <a:gd name="connsiteX18" fmla="*/ 2028496 w 3825765"/>
                <a:gd name="connsiteY18" fmla="*/ 1734207 h 1734207"/>
                <a:gd name="connsiteX19" fmla="*/ 1713186 w 3825765"/>
                <a:gd name="connsiteY19" fmla="*/ 1366345 h 1734207"/>
                <a:gd name="connsiteX20" fmla="*/ 2133600 w 3825765"/>
                <a:gd name="connsiteY20" fmla="*/ 966952 h 1734207"/>
                <a:gd name="connsiteX21" fmla="*/ 2900855 w 3825765"/>
                <a:gd name="connsiteY21" fmla="*/ 935421 h 1734207"/>
                <a:gd name="connsiteX22" fmla="*/ 3815255 w 3825765"/>
                <a:gd name="connsiteY22" fmla="*/ 809297 h 1734207"/>
                <a:gd name="connsiteX23" fmla="*/ 3825765 w 3825765"/>
                <a:gd name="connsiteY23" fmla="*/ 546538 h 173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5765" h="1734207">
                  <a:moveTo>
                    <a:pt x="3825765" y="546538"/>
                  </a:moveTo>
                  <a:lnTo>
                    <a:pt x="2816772" y="714703"/>
                  </a:lnTo>
                  <a:lnTo>
                    <a:pt x="2028496" y="767255"/>
                  </a:lnTo>
                  <a:lnTo>
                    <a:pt x="1334813" y="31531"/>
                  </a:lnTo>
                  <a:lnTo>
                    <a:pt x="1902372" y="767255"/>
                  </a:lnTo>
                  <a:lnTo>
                    <a:pt x="935420" y="567559"/>
                  </a:lnTo>
                  <a:lnTo>
                    <a:pt x="945931" y="0"/>
                  </a:lnTo>
                  <a:lnTo>
                    <a:pt x="819806" y="536028"/>
                  </a:lnTo>
                  <a:lnTo>
                    <a:pt x="0" y="430924"/>
                  </a:lnTo>
                  <a:lnTo>
                    <a:pt x="746234" y="630621"/>
                  </a:lnTo>
                  <a:lnTo>
                    <a:pt x="262758" y="893379"/>
                  </a:lnTo>
                  <a:lnTo>
                    <a:pt x="914400" y="683172"/>
                  </a:lnTo>
                  <a:lnTo>
                    <a:pt x="1965434" y="956441"/>
                  </a:lnTo>
                  <a:lnTo>
                    <a:pt x="1566041" y="1303283"/>
                  </a:lnTo>
                  <a:lnTo>
                    <a:pt x="882868" y="1208690"/>
                  </a:lnTo>
                  <a:lnTo>
                    <a:pt x="1492468" y="1355834"/>
                  </a:lnTo>
                  <a:lnTo>
                    <a:pt x="998482" y="1692166"/>
                  </a:lnTo>
                  <a:lnTo>
                    <a:pt x="1597572" y="1429407"/>
                  </a:lnTo>
                  <a:lnTo>
                    <a:pt x="2028496" y="1734207"/>
                  </a:lnTo>
                  <a:lnTo>
                    <a:pt x="1713186" y="1366345"/>
                  </a:lnTo>
                  <a:lnTo>
                    <a:pt x="2133600" y="966952"/>
                  </a:lnTo>
                  <a:cubicBezTo>
                    <a:pt x="2389346" y="956296"/>
                    <a:pt x="2644887" y="935421"/>
                    <a:pt x="2900855" y="935421"/>
                  </a:cubicBezTo>
                  <a:lnTo>
                    <a:pt x="3815255" y="809297"/>
                  </a:lnTo>
                  <a:lnTo>
                    <a:pt x="3825765" y="546538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333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 rot="860733" flipV="1">
              <a:off x="6909393" y="3183"/>
              <a:ext cx="2496785" cy="1305578"/>
            </a:xfrm>
            <a:custGeom>
              <a:avLst/>
              <a:gdLst>
                <a:gd name="connsiteX0" fmla="*/ 3825765 w 3825765"/>
                <a:gd name="connsiteY0" fmla="*/ 546538 h 1734207"/>
                <a:gd name="connsiteX1" fmla="*/ 2816772 w 3825765"/>
                <a:gd name="connsiteY1" fmla="*/ 714703 h 1734207"/>
                <a:gd name="connsiteX2" fmla="*/ 2028496 w 3825765"/>
                <a:gd name="connsiteY2" fmla="*/ 767255 h 1734207"/>
                <a:gd name="connsiteX3" fmla="*/ 1334813 w 3825765"/>
                <a:gd name="connsiteY3" fmla="*/ 31531 h 1734207"/>
                <a:gd name="connsiteX4" fmla="*/ 1902372 w 3825765"/>
                <a:gd name="connsiteY4" fmla="*/ 767255 h 1734207"/>
                <a:gd name="connsiteX5" fmla="*/ 935420 w 3825765"/>
                <a:gd name="connsiteY5" fmla="*/ 567559 h 1734207"/>
                <a:gd name="connsiteX6" fmla="*/ 945931 w 3825765"/>
                <a:gd name="connsiteY6" fmla="*/ 0 h 1734207"/>
                <a:gd name="connsiteX7" fmla="*/ 819806 w 3825765"/>
                <a:gd name="connsiteY7" fmla="*/ 536028 h 1734207"/>
                <a:gd name="connsiteX8" fmla="*/ 0 w 3825765"/>
                <a:gd name="connsiteY8" fmla="*/ 430924 h 1734207"/>
                <a:gd name="connsiteX9" fmla="*/ 746234 w 3825765"/>
                <a:gd name="connsiteY9" fmla="*/ 630621 h 1734207"/>
                <a:gd name="connsiteX10" fmla="*/ 262758 w 3825765"/>
                <a:gd name="connsiteY10" fmla="*/ 893379 h 1734207"/>
                <a:gd name="connsiteX11" fmla="*/ 914400 w 3825765"/>
                <a:gd name="connsiteY11" fmla="*/ 683172 h 1734207"/>
                <a:gd name="connsiteX12" fmla="*/ 1965434 w 3825765"/>
                <a:gd name="connsiteY12" fmla="*/ 956441 h 1734207"/>
                <a:gd name="connsiteX13" fmla="*/ 1566041 w 3825765"/>
                <a:gd name="connsiteY13" fmla="*/ 1303283 h 1734207"/>
                <a:gd name="connsiteX14" fmla="*/ 882868 w 3825765"/>
                <a:gd name="connsiteY14" fmla="*/ 1208690 h 1734207"/>
                <a:gd name="connsiteX15" fmla="*/ 1492468 w 3825765"/>
                <a:gd name="connsiteY15" fmla="*/ 1355834 h 1734207"/>
                <a:gd name="connsiteX16" fmla="*/ 998482 w 3825765"/>
                <a:gd name="connsiteY16" fmla="*/ 1692166 h 1734207"/>
                <a:gd name="connsiteX17" fmla="*/ 1597572 w 3825765"/>
                <a:gd name="connsiteY17" fmla="*/ 1429407 h 1734207"/>
                <a:gd name="connsiteX18" fmla="*/ 2028496 w 3825765"/>
                <a:gd name="connsiteY18" fmla="*/ 1734207 h 1734207"/>
                <a:gd name="connsiteX19" fmla="*/ 1713186 w 3825765"/>
                <a:gd name="connsiteY19" fmla="*/ 1366345 h 1734207"/>
                <a:gd name="connsiteX20" fmla="*/ 2133600 w 3825765"/>
                <a:gd name="connsiteY20" fmla="*/ 966952 h 1734207"/>
                <a:gd name="connsiteX21" fmla="*/ 2900855 w 3825765"/>
                <a:gd name="connsiteY21" fmla="*/ 935421 h 1734207"/>
                <a:gd name="connsiteX22" fmla="*/ 3815255 w 3825765"/>
                <a:gd name="connsiteY22" fmla="*/ 809297 h 1734207"/>
                <a:gd name="connsiteX23" fmla="*/ 3825765 w 3825765"/>
                <a:gd name="connsiteY23" fmla="*/ 546538 h 173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5765" h="1734207">
                  <a:moveTo>
                    <a:pt x="3825765" y="546538"/>
                  </a:moveTo>
                  <a:lnTo>
                    <a:pt x="2816772" y="714703"/>
                  </a:lnTo>
                  <a:lnTo>
                    <a:pt x="2028496" y="767255"/>
                  </a:lnTo>
                  <a:lnTo>
                    <a:pt x="1334813" y="31531"/>
                  </a:lnTo>
                  <a:lnTo>
                    <a:pt x="1902372" y="767255"/>
                  </a:lnTo>
                  <a:lnTo>
                    <a:pt x="935420" y="567559"/>
                  </a:lnTo>
                  <a:lnTo>
                    <a:pt x="945931" y="0"/>
                  </a:lnTo>
                  <a:lnTo>
                    <a:pt x="819806" y="536028"/>
                  </a:lnTo>
                  <a:lnTo>
                    <a:pt x="0" y="430924"/>
                  </a:lnTo>
                  <a:lnTo>
                    <a:pt x="746234" y="630621"/>
                  </a:lnTo>
                  <a:lnTo>
                    <a:pt x="262758" y="893379"/>
                  </a:lnTo>
                  <a:lnTo>
                    <a:pt x="914400" y="683172"/>
                  </a:lnTo>
                  <a:lnTo>
                    <a:pt x="1965434" y="956441"/>
                  </a:lnTo>
                  <a:lnTo>
                    <a:pt x="1566041" y="1303283"/>
                  </a:lnTo>
                  <a:lnTo>
                    <a:pt x="882868" y="1208690"/>
                  </a:lnTo>
                  <a:lnTo>
                    <a:pt x="1492468" y="1355834"/>
                  </a:lnTo>
                  <a:lnTo>
                    <a:pt x="998482" y="1692166"/>
                  </a:lnTo>
                  <a:lnTo>
                    <a:pt x="1597572" y="1429407"/>
                  </a:lnTo>
                  <a:lnTo>
                    <a:pt x="2028496" y="1734207"/>
                  </a:lnTo>
                  <a:lnTo>
                    <a:pt x="1713186" y="1366345"/>
                  </a:lnTo>
                  <a:lnTo>
                    <a:pt x="2133600" y="966952"/>
                  </a:lnTo>
                  <a:cubicBezTo>
                    <a:pt x="2389346" y="956296"/>
                    <a:pt x="2644887" y="935421"/>
                    <a:pt x="2900855" y="935421"/>
                  </a:cubicBezTo>
                  <a:lnTo>
                    <a:pt x="3815255" y="809297"/>
                  </a:lnTo>
                  <a:lnTo>
                    <a:pt x="3825765" y="546538"/>
                  </a:lnTo>
                  <a:close/>
                </a:path>
              </a:pathLst>
            </a:custGeom>
            <a:blipFill>
              <a:blip r:embed="rId4"/>
              <a:tile tx="0" ty="0" sx="100000" sy="100000" flip="none" algn="tl"/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333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7000892" y="21429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rot="19708205">
              <a:off x="7500958" y="7141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8143900" y="-7146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7786710" y="-7146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7358082" y="42860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6715140" y="50004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7286644" y="92867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7215206" y="64291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7572396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 rot="1969772">
              <a:off x="7844062" y="91107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7786710" y="42860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8286776" y="50004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6572264" y="78579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rot="20410928">
              <a:off x="6072198" y="71435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rot="587691">
              <a:off x="5214942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 rot="20411730">
              <a:off x="5429256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 rot="1771934">
              <a:off x="6072198" y="185736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олилиния 27"/>
            <p:cNvSpPr/>
            <p:nvPr/>
          </p:nvSpPr>
          <p:spPr>
            <a:xfrm rot="1666315">
              <a:off x="6215074" y="228599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олилиния 28"/>
            <p:cNvSpPr/>
            <p:nvPr/>
          </p:nvSpPr>
          <p:spPr>
            <a:xfrm>
              <a:off x="7143768" y="235743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721520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олилиния 30"/>
            <p:cNvSpPr/>
            <p:nvPr/>
          </p:nvSpPr>
          <p:spPr>
            <a:xfrm>
              <a:off x="6072198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олилиния 31"/>
            <p:cNvSpPr/>
            <p:nvPr/>
          </p:nvSpPr>
          <p:spPr>
            <a:xfrm rot="1065905">
              <a:off x="550069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олилиния 32"/>
            <p:cNvSpPr/>
            <p:nvPr/>
          </p:nvSpPr>
          <p:spPr>
            <a:xfrm rot="19191918">
              <a:off x="5715008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олилиния 33"/>
            <p:cNvSpPr/>
            <p:nvPr/>
          </p:nvSpPr>
          <p:spPr>
            <a:xfrm rot="1361292">
              <a:off x="5857884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олилиния 34"/>
            <p:cNvSpPr/>
            <p:nvPr/>
          </p:nvSpPr>
          <p:spPr>
            <a:xfrm rot="1099206">
              <a:off x="6000760" y="142873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олилиния 35"/>
            <p:cNvSpPr/>
            <p:nvPr/>
          </p:nvSpPr>
          <p:spPr>
            <a:xfrm rot="20247737">
              <a:off x="6689470" y="104357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692945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6858016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олилиния 38"/>
            <p:cNvSpPr/>
            <p:nvPr/>
          </p:nvSpPr>
          <p:spPr>
            <a:xfrm>
              <a:off x="7215206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олилиния 39"/>
            <p:cNvSpPr/>
            <p:nvPr/>
          </p:nvSpPr>
          <p:spPr>
            <a:xfrm>
              <a:off x="5643570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олилиния 40"/>
            <p:cNvSpPr/>
            <p:nvPr/>
          </p:nvSpPr>
          <p:spPr>
            <a:xfrm rot="20716111">
              <a:off x="6286512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олилиния 41"/>
            <p:cNvSpPr/>
            <p:nvPr/>
          </p:nvSpPr>
          <p:spPr>
            <a:xfrm>
              <a:off x="585788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олилиния 42"/>
            <p:cNvSpPr/>
            <p:nvPr/>
          </p:nvSpPr>
          <p:spPr>
            <a:xfrm>
              <a:off x="6286512" y="171448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олилиния 43"/>
            <p:cNvSpPr/>
            <p:nvPr/>
          </p:nvSpPr>
          <p:spPr>
            <a:xfrm rot="1666315">
              <a:off x="6410397" y="1978341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олилиния 44"/>
            <p:cNvSpPr/>
            <p:nvPr/>
          </p:nvSpPr>
          <p:spPr>
            <a:xfrm>
              <a:off x="6500826" y="22145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олилиния 45"/>
            <p:cNvSpPr/>
            <p:nvPr/>
          </p:nvSpPr>
          <p:spPr>
            <a:xfrm>
              <a:off x="6572264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 46"/>
            <p:cNvSpPr/>
            <p:nvPr/>
          </p:nvSpPr>
          <p:spPr>
            <a:xfrm rot="1771934">
              <a:off x="669803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олилиния 47"/>
            <p:cNvSpPr/>
            <p:nvPr/>
          </p:nvSpPr>
          <p:spPr>
            <a:xfrm rot="1771934">
              <a:off x="705522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олилиния 48"/>
            <p:cNvSpPr/>
            <p:nvPr/>
          </p:nvSpPr>
          <p:spPr>
            <a:xfrm>
              <a:off x="685801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олилиния 49"/>
            <p:cNvSpPr/>
            <p:nvPr/>
          </p:nvSpPr>
          <p:spPr>
            <a:xfrm rot="1874304">
              <a:off x="7556933" y="5526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олилиния 50"/>
            <p:cNvSpPr/>
            <p:nvPr/>
          </p:nvSpPr>
          <p:spPr>
            <a:xfrm rot="1874304">
              <a:off x="6985430" y="4812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олилиния 51"/>
            <p:cNvSpPr/>
            <p:nvPr/>
          </p:nvSpPr>
          <p:spPr>
            <a:xfrm>
              <a:off x="7929586" y="14285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олилиния 52"/>
            <p:cNvSpPr/>
            <p:nvPr/>
          </p:nvSpPr>
          <p:spPr>
            <a:xfrm>
              <a:off x="7643834" y="21429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олилиния 53"/>
            <p:cNvSpPr/>
            <p:nvPr/>
          </p:nvSpPr>
          <p:spPr>
            <a:xfrm>
              <a:off x="7929586" y="64291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олилиния 54"/>
            <p:cNvSpPr/>
            <p:nvPr/>
          </p:nvSpPr>
          <p:spPr>
            <a:xfrm rot="1874304">
              <a:off x="8056999" y="409823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олилиния 55"/>
            <p:cNvSpPr/>
            <p:nvPr/>
          </p:nvSpPr>
          <p:spPr>
            <a:xfrm>
              <a:off x="6572264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218"/>
          <p:cNvGrpSpPr/>
          <p:nvPr/>
        </p:nvGrpSpPr>
        <p:grpSpPr>
          <a:xfrm>
            <a:off x="-68841" y="5464876"/>
            <a:ext cx="9438728" cy="1511759"/>
            <a:chOff x="-68460" y="5114290"/>
            <a:chExt cx="9250560" cy="1743710"/>
          </a:xfrm>
        </p:grpSpPr>
        <p:sp>
          <p:nvSpPr>
            <p:cNvPr id="117" name="Полилиния 116"/>
            <p:cNvSpPr/>
            <p:nvPr/>
          </p:nvSpPr>
          <p:spPr>
            <a:xfrm>
              <a:off x="-68460" y="511429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143"/>
          <p:cNvGrpSpPr/>
          <p:nvPr/>
        </p:nvGrpSpPr>
        <p:grpSpPr>
          <a:xfrm rot="626960">
            <a:off x="7869702" y="5933812"/>
            <a:ext cx="928662" cy="1000108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8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9" name="Группа 158"/>
          <p:cNvGrpSpPr/>
          <p:nvPr/>
        </p:nvGrpSpPr>
        <p:grpSpPr>
          <a:xfrm rot="388224">
            <a:off x="6557801" y="5855841"/>
            <a:ext cx="1292760" cy="1084245"/>
            <a:chOff x="5898071" y="4400554"/>
            <a:chExt cx="2324143" cy="2470145"/>
          </a:xfrm>
        </p:grpSpPr>
        <p:sp>
          <p:nvSpPr>
            <p:cNvPr id="160" name="Полилиния 15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0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71" name="Полилиния 170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олилиния 171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олилиния 172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1" name="Группа 173"/>
          <p:cNvGrpSpPr/>
          <p:nvPr/>
        </p:nvGrpSpPr>
        <p:grpSpPr>
          <a:xfrm rot="626960">
            <a:off x="8369768" y="5933813"/>
            <a:ext cx="928662" cy="1000108"/>
            <a:chOff x="5898071" y="4400554"/>
            <a:chExt cx="2324143" cy="2470145"/>
          </a:xfrm>
        </p:grpSpPr>
        <p:sp>
          <p:nvSpPr>
            <p:cNvPr id="175" name="Полилиния 17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Полилиния 17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Полилиния 17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Полилиния 17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2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86" name="Полилиния 18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7" name="Полилиния 18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8" name="Полилиния 18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3" name="Группа 142"/>
          <p:cNvGrpSpPr/>
          <p:nvPr/>
        </p:nvGrpSpPr>
        <p:grpSpPr>
          <a:xfrm rot="20815479">
            <a:off x="7178705" y="5851445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6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7" name="Группа 203"/>
          <p:cNvGrpSpPr/>
          <p:nvPr/>
        </p:nvGrpSpPr>
        <p:grpSpPr>
          <a:xfrm rot="626960">
            <a:off x="3440547" y="6005251"/>
            <a:ext cx="928662" cy="1000108"/>
            <a:chOff x="5898071" y="4400554"/>
            <a:chExt cx="2324143" cy="2470145"/>
          </a:xfrm>
        </p:grpSpPr>
        <p:sp>
          <p:nvSpPr>
            <p:cNvPr id="205" name="Полилиния 20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Полилиния 20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Полилиния 20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Полилиния 20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Полилиния 20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олилиния 20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8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16" name="Полилиния 21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7" name="Полилиния 21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Полилиния 21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9" name="Группа 138"/>
            <p:cNvGrpSpPr/>
            <p:nvPr/>
          </p:nvGrpSpPr>
          <p:grpSpPr>
            <a:xfrm rot="639347">
              <a:off x="6792579" y="4410375"/>
              <a:ext cx="798923" cy="2457470"/>
              <a:chOff x="6586553" y="4400554"/>
              <a:chExt cx="798923" cy="2457470"/>
            </a:xfrm>
          </p:grpSpPr>
          <p:sp>
            <p:nvSpPr>
              <p:cNvPr id="213" name="Полилиния 21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4" name="Полилиния 21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5" name="Полилиния 21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0" name="Группа 219"/>
          <p:cNvGrpSpPr/>
          <p:nvPr/>
        </p:nvGrpSpPr>
        <p:grpSpPr>
          <a:xfrm rot="20477843">
            <a:off x="4922140" y="5908939"/>
            <a:ext cx="928662" cy="1000108"/>
            <a:chOff x="5898071" y="4400554"/>
            <a:chExt cx="2324143" cy="2470145"/>
          </a:xfrm>
        </p:grpSpPr>
        <p:sp>
          <p:nvSpPr>
            <p:cNvPr id="221" name="Полилиния 22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олилиния 22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олилиния 22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олилиния 22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олилиния 22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олилиния 22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32" name="Полилиния 23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3" name="Полилиния 23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4" name="Полилиния 23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2" name="Группа 138"/>
            <p:cNvGrpSpPr/>
            <p:nvPr/>
          </p:nvGrpSpPr>
          <p:grpSpPr>
            <a:xfrm rot="639347">
              <a:off x="6792579" y="4410377"/>
              <a:ext cx="798923" cy="2457470"/>
              <a:chOff x="6586553" y="4400554"/>
              <a:chExt cx="798923" cy="2457470"/>
            </a:xfrm>
          </p:grpSpPr>
          <p:sp>
            <p:nvSpPr>
              <p:cNvPr id="229" name="Полилиния 228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0" name="Полилиния 22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Полилиния 23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3" name="Группа 234"/>
          <p:cNvGrpSpPr/>
          <p:nvPr/>
        </p:nvGrpSpPr>
        <p:grpSpPr>
          <a:xfrm rot="20416555">
            <a:off x="3927703" y="5985261"/>
            <a:ext cx="928662" cy="1000108"/>
            <a:chOff x="5898071" y="4400554"/>
            <a:chExt cx="2324143" cy="2470145"/>
          </a:xfrm>
        </p:grpSpPr>
        <p:sp>
          <p:nvSpPr>
            <p:cNvPr id="236" name="Полилиния 235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Полилиния 237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Полилиния 238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Полилиния 239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Полилиния 240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4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47" name="Полилиния 246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8" name="Полилиния 247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9" name="Полилиния 248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5" name="Группа 188"/>
          <p:cNvGrpSpPr/>
          <p:nvPr/>
        </p:nvGrpSpPr>
        <p:grpSpPr>
          <a:xfrm rot="709197">
            <a:off x="4239936" y="5884284"/>
            <a:ext cx="1292760" cy="1083291"/>
            <a:chOff x="5898071" y="4410280"/>
            <a:chExt cx="2324143" cy="2467972"/>
          </a:xfrm>
        </p:grpSpPr>
        <p:sp>
          <p:nvSpPr>
            <p:cNvPr id="190" name="Полилиния 18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Полилиния 19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олилиния 19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олилиния 19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Полилиния 19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6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198" name="Полилиния 197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9" name="Полилиния 19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Полилиния 19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0" name="Группа 249"/>
          <p:cNvGrpSpPr/>
          <p:nvPr/>
        </p:nvGrpSpPr>
        <p:grpSpPr>
          <a:xfrm rot="20571690">
            <a:off x="3127103" y="5901080"/>
            <a:ext cx="928662" cy="1000108"/>
            <a:chOff x="5898071" y="4400554"/>
            <a:chExt cx="2324143" cy="2470145"/>
          </a:xfrm>
        </p:grpSpPr>
        <p:sp>
          <p:nvSpPr>
            <p:cNvPr id="251" name="Полилиния 25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олилиния 25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Полилиния 25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Полилиния 25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олилиния 25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Полилиния 25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62" name="Полилиния 26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3" name="Полилиния 26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4" name="Полилиния 26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2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4" name="Группа 295"/>
          <p:cNvGrpSpPr/>
          <p:nvPr/>
        </p:nvGrpSpPr>
        <p:grpSpPr>
          <a:xfrm>
            <a:off x="5715008" y="6197605"/>
            <a:ext cx="642942" cy="660395"/>
            <a:chOff x="214282" y="5643578"/>
            <a:chExt cx="1285884" cy="1017585"/>
          </a:xfrm>
        </p:grpSpPr>
        <p:sp>
          <p:nvSpPr>
            <p:cNvPr id="297" name="Полилиния 29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олилиния 29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олилиния 29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24-конечная звезда 29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4" name="Группа 310"/>
          <p:cNvGrpSpPr/>
          <p:nvPr/>
        </p:nvGrpSpPr>
        <p:grpSpPr>
          <a:xfrm>
            <a:off x="2500298" y="6197605"/>
            <a:ext cx="642942" cy="660395"/>
            <a:chOff x="214282" y="5643578"/>
            <a:chExt cx="1285884" cy="1017585"/>
          </a:xfrm>
        </p:grpSpPr>
        <p:sp>
          <p:nvSpPr>
            <p:cNvPr id="312" name="Полилиния 31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Полилиния 31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4" name="Полилиния 31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5" name="24-конечная звезда 31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1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369"/>
          <p:cNvGrpSpPr/>
          <p:nvPr/>
        </p:nvGrpSpPr>
        <p:grpSpPr>
          <a:xfrm rot="1300059">
            <a:off x="4697443" y="6483348"/>
            <a:ext cx="250390" cy="340455"/>
            <a:chOff x="2857488" y="4883951"/>
            <a:chExt cx="571504" cy="903297"/>
          </a:xfrm>
        </p:grpSpPr>
        <p:sp>
          <p:nvSpPr>
            <p:cNvPr id="371" name="Овал 37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2" name="Овал 37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3" name="Прямая соединительная линия 372"/>
            <p:cNvCxnSpPr>
              <a:stCxn id="372" idx="0"/>
              <a:endCxn id="37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Овал 37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5" name="Овал 37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Овал 37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7" name="Овал 37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Овал 37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2" name="Овал 38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89" name="Полилиния 388"/>
          <p:cNvSpPr/>
          <p:nvPr/>
        </p:nvSpPr>
        <p:spPr>
          <a:xfrm>
            <a:off x="262759" y="3247697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олилиния 389"/>
          <p:cNvSpPr/>
          <p:nvPr/>
        </p:nvSpPr>
        <p:spPr>
          <a:xfrm>
            <a:off x="928662" y="3286124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олилиния 390"/>
          <p:cNvSpPr/>
          <p:nvPr/>
        </p:nvSpPr>
        <p:spPr>
          <a:xfrm>
            <a:off x="428596" y="3071810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Полилиния 391"/>
          <p:cNvSpPr/>
          <p:nvPr/>
        </p:nvSpPr>
        <p:spPr>
          <a:xfrm>
            <a:off x="785786" y="3071810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олилиния 392"/>
          <p:cNvSpPr/>
          <p:nvPr/>
        </p:nvSpPr>
        <p:spPr>
          <a:xfrm>
            <a:off x="642910" y="2857496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Овал 393"/>
          <p:cNvSpPr/>
          <p:nvPr/>
        </p:nvSpPr>
        <p:spPr>
          <a:xfrm>
            <a:off x="0" y="214290"/>
            <a:ext cx="1428728" cy="1357322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2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1" name="Группа 329"/>
          <p:cNvGrpSpPr/>
          <p:nvPr/>
        </p:nvGrpSpPr>
        <p:grpSpPr>
          <a:xfrm rot="19440766">
            <a:off x="8685152" y="3561249"/>
            <a:ext cx="356603" cy="392923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296" name="Скругленный прямоугольник 295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1" name="Скругленный прямоугольник 300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6" name="Полилиния 305">
              <a:hlinkClick r:id="" action="ppaction://hlinkshowjump?jump=endshow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1" name="Полилиния 310">
              <a:hlinkClick r:id="" action="ppaction://hlinkshowjump?jump=endshow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3" name="Скругленный прямоугольник 342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5" name="Полилиния 344">
              <a:hlinkClick r:id="" action="ppaction://hlinkshowjump?jump=endshow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6" name="Полилиния 355">
              <a:hlinkClick r:id="" action="ppaction://hlinkshowjump?jump=endshow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7" name="Группа 329"/>
          <p:cNvGrpSpPr/>
          <p:nvPr/>
        </p:nvGrpSpPr>
        <p:grpSpPr>
          <a:xfrm rot="17987941">
            <a:off x="7666031" y="5365366"/>
            <a:ext cx="380067" cy="295136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370" name="Скругленный прямоугольник 369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8" name="Скругленный прямоугольник 387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7" name="Полилиния 396">
              <a:hlinkClick r:id="" action="ppaction://hlinkshowjump?jump=previousslide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8" name="Полилиния 397">
              <a:hlinkClick r:id="" action="ppaction://hlinkshowjump?jump=previousslide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9" name="Скругленный прямоугольник 398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0" name="Полилиния 399">
              <a:hlinkClick r:id="" action="ppaction://hlinkshowjump?jump=previousslide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1" name="Полилиния 400">
              <a:hlinkClick r:id="" action="ppaction://hlinkshowjump?jump=previousslide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02" name="Группа 329"/>
          <p:cNvGrpSpPr/>
          <p:nvPr/>
        </p:nvGrpSpPr>
        <p:grpSpPr>
          <a:xfrm rot="2275474">
            <a:off x="8646174" y="2831308"/>
            <a:ext cx="402061" cy="388820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403" name="Скругленный прямоугольник 402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4" name="Скругленный прямоугольник 403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5" name="Полилиния 404">
              <a:hlinkClick r:id="" action="ppaction://hlinkshowjump?jump=nextslide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6" name="Полилиния 405">
              <a:hlinkClick r:id="" action="ppaction://hlinkshowjump?jump=nextslide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7" name="Скругленный прямоугольник 406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8" name="Полилиния 407">
              <a:hlinkClick r:id="" action="ppaction://hlinkshowjump?jump=nextslide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9" name="Полилиния 408">
              <a:hlinkClick r:id="" action="ppaction://hlinkshowjump?jump=nextslide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1" name="Группа 285"/>
          <p:cNvGrpSpPr/>
          <p:nvPr/>
        </p:nvGrpSpPr>
        <p:grpSpPr>
          <a:xfrm>
            <a:off x="1428728" y="5929330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356"/>
          <p:cNvGrpSpPr/>
          <p:nvPr/>
        </p:nvGrpSpPr>
        <p:grpSpPr>
          <a:xfrm rot="20068700">
            <a:off x="1657121" y="6384141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5" name="Группа 300"/>
          <p:cNvGrpSpPr/>
          <p:nvPr/>
        </p:nvGrpSpPr>
        <p:grpSpPr>
          <a:xfrm>
            <a:off x="6000760" y="5929330"/>
            <a:ext cx="1000132" cy="928671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149" name="Picture 5" descr="Школьная книг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3" y="-122771"/>
            <a:ext cx="1489576" cy="158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8" name="TextBox 227"/>
          <p:cNvSpPr txBox="1"/>
          <p:nvPr/>
        </p:nvSpPr>
        <p:spPr>
          <a:xfrm>
            <a:off x="285752" y="1846360"/>
            <a:ext cx="8361901" cy="3046988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  <a:alpha val="37000"/>
                </a:schemeClr>
              </a:gs>
              <a:gs pos="35000">
                <a:schemeClr val="accent3">
                  <a:tint val="37000"/>
                  <a:satMod val="300000"/>
                  <a:alpha val="35000"/>
                </a:schemeClr>
              </a:gs>
              <a:gs pos="100000">
                <a:schemeClr val="accent3">
                  <a:tint val="15000"/>
                  <a:satMod val="350000"/>
                  <a:alpha val="48000"/>
                </a:schemeClr>
              </a:gs>
            </a:gsLst>
          </a:gradFill>
          <a:scene3d>
            <a:camera prst="orthographicFront"/>
            <a:lightRig rig="threePt" dir="t">
              <a:rot lat="0" lon="0" rev="0"/>
            </a:lightRig>
          </a:scene3d>
          <a:sp3d extrusionH="107950" contourW="31750">
            <a:bevelT w="146050" prst="angle"/>
            <a:bevelB w="158750"/>
            <a:extrusionClr>
              <a:srgbClr val="92D050"/>
            </a:extrusionClr>
            <a:contourClr>
              <a:srgbClr val="41953B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uk-UA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Посміхнися, як кіт на сонці.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Позлись, як собака.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3200" b="1" i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Насупся</a:t>
            </a:r>
            <a:r>
              <a:rPr lang="uk-UA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як свиня.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Злякайся, як кошеня на яке гавкає собака.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32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Пострибай, як коза.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Постій на одній нозі, як півень.</a:t>
            </a:r>
          </a:p>
        </p:txBody>
      </p:sp>
      <p:pic>
        <p:nvPicPr>
          <p:cNvPr id="6156" name="Picture 12" descr="http://viki.rdf.ru/media/upload/preview/IMG_39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239" y="3647205"/>
            <a:ext cx="2315122" cy="285497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10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Picture 2" descr="http://s015.radikal.ru/i331/1108/c1/ead01e35701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8810" y="-106331"/>
            <a:ext cx="2950712" cy="246534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Облако 106"/>
          <p:cNvSpPr/>
          <p:nvPr/>
        </p:nvSpPr>
        <p:spPr>
          <a:xfrm>
            <a:off x="1532896" y="324019"/>
            <a:ext cx="3672041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5991508" y="101576"/>
            <a:ext cx="3152523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9" name="Группа 218"/>
          <p:cNvGrpSpPr/>
          <p:nvPr/>
        </p:nvGrpSpPr>
        <p:grpSpPr>
          <a:xfrm>
            <a:off x="-66603" y="3657196"/>
            <a:ext cx="9247681" cy="3200527"/>
            <a:chOff x="-65581" y="3166414"/>
            <a:chExt cx="9247681" cy="3691586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0" name="Группа 119"/>
            <p:cNvGrpSpPr/>
            <p:nvPr/>
          </p:nvGrpSpPr>
          <p:grpSpPr>
            <a:xfrm>
              <a:off x="428596" y="3632354"/>
              <a:ext cx="1109662" cy="1971543"/>
              <a:chOff x="428596" y="3632354"/>
              <a:chExt cx="1109662" cy="1971543"/>
            </a:xfrm>
          </p:grpSpPr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859577" y="4460889"/>
                <a:ext cx="214314" cy="1143008"/>
              </a:xfrm>
              <a:prstGeom prst="triangle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Полилиния 118"/>
              <p:cNvSpPr/>
              <p:nvPr/>
            </p:nvSpPr>
            <p:spPr>
              <a:xfrm>
                <a:off x="428596" y="3632354"/>
                <a:ext cx="1109662" cy="1812775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1" name="Группа 120"/>
            <p:cNvGrpSpPr/>
            <p:nvPr/>
          </p:nvGrpSpPr>
          <p:grpSpPr>
            <a:xfrm>
              <a:off x="7858148" y="4209144"/>
              <a:ext cx="928694" cy="1537629"/>
              <a:chOff x="428596" y="3829035"/>
              <a:chExt cx="1109662" cy="1774862"/>
            </a:xfrm>
          </p:grpSpPr>
          <p:sp>
            <p:nvSpPr>
              <p:cNvPr id="122" name="Равнобедренный треугольник 121"/>
              <p:cNvSpPr/>
              <p:nvPr/>
            </p:nvSpPr>
            <p:spPr>
              <a:xfrm>
                <a:off x="859577" y="4460889"/>
                <a:ext cx="214314" cy="1143008"/>
              </a:xfrm>
              <a:prstGeom prst="triangle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Полилиния 122"/>
              <p:cNvSpPr/>
              <p:nvPr/>
            </p:nvSpPr>
            <p:spPr>
              <a:xfrm>
                <a:off x="428596" y="3829035"/>
                <a:ext cx="1109662" cy="1616093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4" name="Группа 123"/>
            <p:cNvGrpSpPr/>
            <p:nvPr/>
          </p:nvGrpSpPr>
          <p:grpSpPr>
            <a:xfrm>
              <a:off x="6507611" y="3166414"/>
              <a:ext cx="1357322" cy="2654641"/>
              <a:chOff x="2069434" y="3527150"/>
              <a:chExt cx="1109662" cy="2291623"/>
            </a:xfrm>
          </p:grpSpPr>
          <p:sp>
            <p:nvSpPr>
              <p:cNvPr id="125" name="Равнобедренный треугольник 124"/>
              <p:cNvSpPr/>
              <p:nvPr/>
            </p:nvSpPr>
            <p:spPr>
              <a:xfrm>
                <a:off x="2480682" y="4675765"/>
                <a:ext cx="214314" cy="1143008"/>
              </a:xfrm>
              <a:prstGeom prst="triangle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Полилиния 125"/>
              <p:cNvSpPr/>
              <p:nvPr/>
            </p:nvSpPr>
            <p:spPr>
              <a:xfrm>
                <a:off x="2069434" y="3527150"/>
                <a:ext cx="1109662" cy="1800279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4" name="Группа 143"/>
          <p:cNvGrpSpPr/>
          <p:nvPr/>
        </p:nvGrpSpPr>
        <p:grpSpPr>
          <a:xfrm rot="626960">
            <a:off x="7869702" y="5933812"/>
            <a:ext cx="928662" cy="1000108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52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59" name="Группа 158"/>
          <p:cNvGrpSpPr/>
          <p:nvPr/>
        </p:nvGrpSpPr>
        <p:grpSpPr>
          <a:xfrm rot="388224">
            <a:off x="6557801" y="5855841"/>
            <a:ext cx="1292760" cy="1084245"/>
            <a:chOff x="5898071" y="4400554"/>
            <a:chExt cx="2324143" cy="2470145"/>
          </a:xfrm>
        </p:grpSpPr>
        <p:sp>
          <p:nvSpPr>
            <p:cNvPr id="160" name="Полилиния 15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6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71" name="Полилиния 170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олилиния 171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олилиния 172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4" name="Группа 173"/>
          <p:cNvGrpSpPr/>
          <p:nvPr/>
        </p:nvGrpSpPr>
        <p:grpSpPr>
          <a:xfrm rot="626960">
            <a:off x="8369768" y="5933813"/>
            <a:ext cx="928662" cy="1000108"/>
            <a:chOff x="5898071" y="4400554"/>
            <a:chExt cx="2324143" cy="2470145"/>
          </a:xfrm>
        </p:grpSpPr>
        <p:sp>
          <p:nvSpPr>
            <p:cNvPr id="175" name="Полилиния 17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Полилиния 17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Полилиния 17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Полилиния 17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86" name="Полилиния 18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7" name="Полилиния 18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8" name="Полилиния 18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43" name="Группа 142"/>
          <p:cNvGrpSpPr/>
          <p:nvPr/>
        </p:nvGrpSpPr>
        <p:grpSpPr>
          <a:xfrm rot="20815479">
            <a:off x="7178705" y="5851445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9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04" name="Группа 203"/>
          <p:cNvGrpSpPr/>
          <p:nvPr/>
        </p:nvGrpSpPr>
        <p:grpSpPr>
          <a:xfrm rot="626960">
            <a:off x="3402432" y="5865217"/>
            <a:ext cx="928662" cy="1000108"/>
            <a:chOff x="5898071" y="4400554"/>
            <a:chExt cx="2324143" cy="2470145"/>
          </a:xfrm>
        </p:grpSpPr>
        <p:sp>
          <p:nvSpPr>
            <p:cNvPr id="205" name="Полилиния 20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Полилиния 20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Полилиния 20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Полилиния 20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Полилиния 20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олилиния 20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16" name="Полилиния 21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7" name="Полилиния 21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Полилиния 21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2" name="Группа 138"/>
            <p:cNvGrpSpPr/>
            <p:nvPr/>
          </p:nvGrpSpPr>
          <p:grpSpPr>
            <a:xfrm rot="639347">
              <a:off x="6792579" y="4410375"/>
              <a:ext cx="798923" cy="2457470"/>
              <a:chOff x="6586553" y="4400554"/>
              <a:chExt cx="798923" cy="2457470"/>
            </a:xfrm>
          </p:grpSpPr>
          <p:sp>
            <p:nvSpPr>
              <p:cNvPr id="213" name="Полилиния 21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4" name="Полилиния 21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5" name="Полилиния 21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20" name="Группа 219"/>
          <p:cNvGrpSpPr/>
          <p:nvPr/>
        </p:nvGrpSpPr>
        <p:grpSpPr>
          <a:xfrm rot="20477843">
            <a:off x="5023856" y="5908939"/>
            <a:ext cx="928662" cy="1000108"/>
            <a:chOff x="5898071" y="4400554"/>
            <a:chExt cx="2324143" cy="2470145"/>
          </a:xfrm>
        </p:grpSpPr>
        <p:sp>
          <p:nvSpPr>
            <p:cNvPr id="221" name="Полилиния 22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олилиния 22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олилиния 22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олилиния 22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олилиния 22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олилиния 22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2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32" name="Полилиния 23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3" name="Полилиния 23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4" name="Полилиния 23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28" name="Группа 138"/>
            <p:cNvGrpSpPr/>
            <p:nvPr/>
          </p:nvGrpSpPr>
          <p:grpSpPr>
            <a:xfrm rot="639347">
              <a:off x="6792579" y="4410377"/>
              <a:ext cx="798923" cy="2457470"/>
              <a:chOff x="6586553" y="4400554"/>
              <a:chExt cx="798923" cy="2457470"/>
            </a:xfrm>
          </p:grpSpPr>
          <p:sp>
            <p:nvSpPr>
              <p:cNvPr id="229" name="Полилиния 228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0" name="Полилиния 22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Полилиния 23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35" name="Группа 234"/>
          <p:cNvGrpSpPr/>
          <p:nvPr/>
        </p:nvGrpSpPr>
        <p:grpSpPr>
          <a:xfrm rot="20416555">
            <a:off x="3890459" y="5857903"/>
            <a:ext cx="928662" cy="1000108"/>
            <a:chOff x="5898071" y="4400554"/>
            <a:chExt cx="2324143" cy="2470145"/>
          </a:xfrm>
        </p:grpSpPr>
        <p:sp>
          <p:nvSpPr>
            <p:cNvPr id="236" name="Полилиния 235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Полилиния 237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Полилиния 238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Полилиния 239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Полилиния 240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42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47" name="Полилиния 246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8" name="Полилиния 247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9" name="Полилиния 248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89" name="Группа 188"/>
          <p:cNvGrpSpPr/>
          <p:nvPr/>
        </p:nvGrpSpPr>
        <p:grpSpPr>
          <a:xfrm rot="709197">
            <a:off x="4252177" y="5824011"/>
            <a:ext cx="1292760" cy="1083291"/>
            <a:chOff x="5898071" y="4410280"/>
            <a:chExt cx="2324143" cy="2467972"/>
          </a:xfrm>
        </p:grpSpPr>
        <p:sp>
          <p:nvSpPr>
            <p:cNvPr id="190" name="Полилиния 18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Полилиния 19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олилиния 19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олилиния 19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Полилиния 19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7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198" name="Полилиния 197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9" name="Полилиния 19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Полилиния 19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50" name="Группа 249"/>
          <p:cNvGrpSpPr/>
          <p:nvPr/>
        </p:nvGrpSpPr>
        <p:grpSpPr>
          <a:xfrm rot="20571690">
            <a:off x="2962033" y="5888845"/>
            <a:ext cx="928662" cy="1000108"/>
            <a:chOff x="5898071" y="4400554"/>
            <a:chExt cx="2324143" cy="2470145"/>
          </a:xfrm>
        </p:grpSpPr>
        <p:sp>
          <p:nvSpPr>
            <p:cNvPr id="251" name="Полилиния 25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олилиния 25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Полилиния 25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Полилиния 25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олилиния 25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Полилиния 25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62" name="Полилиния 26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3" name="Полилиния 26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4" name="Полилиния 26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85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1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6" name="Группа 295"/>
          <p:cNvGrpSpPr/>
          <p:nvPr/>
        </p:nvGrpSpPr>
        <p:grpSpPr>
          <a:xfrm>
            <a:off x="5715008" y="6197605"/>
            <a:ext cx="642942" cy="660395"/>
            <a:chOff x="214282" y="5643578"/>
            <a:chExt cx="1285884" cy="1017585"/>
          </a:xfrm>
        </p:grpSpPr>
        <p:sp>
          <p:nvSpPr>
            <p:cNvPr id="297" name="Полилиния 29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олилиния 29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олилиния 29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24-конечная звезда 29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1" name="Группа 300"/>
          <p:cNvGrpSpPr/>
          <p:nvPr/>
        </p:nvGrpSpPr>
        <p:grpSpPr>
          <a:xfrm>
            <a:off x="6000760" y="5929330"/>
            <a:ext cx="1000132" cy="928671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6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6" name="Группа 285"/>
          <p:cNvGrpSpPr/>
          <p:nvPr/>
        </p:nvGrpSpPr>
        <p:grpSpPr>
          <a:xfrm>
            <a:off x="1607323" y="5916051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1" name="Группа 310"/>
          <p:cNvGrpSpPr/>
          <p:nvPr/>
        </p:nvGrpSpPr>
        <p:grpSpPr>
          <a:xfrm>
            <a:off x="2500298" y="6197605"/>
            <a:ext cx="642942" cy="660395"/>
            <a:chOff x="214282" y="5643578"/>
            <a:chExt cx="1285884" cy="1017585"/>
          </a:xfrm>
        </p:grpSpPr>
        <p:sp>
          <p:nvSpPr>
            <p:cNvPr id="312" name="Полилиния 31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Полилиния 31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4" name="Полилиния 31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5" name="24-конечная звезда 31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6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7" name="Группа 356"/>
          <p:cNvGrpSpPr/>
          <p:nvPr/>
        </p:nvGrpSpPr>
        <p:grpSpPr>
          <a:xfrm rot="20068700">
            <a:off x="1834705" y="6383872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0" name="Группа 369"/>
          <p:cNvGrpSpPr/>
          <p:nvPr/>
        </p:nvGrpSpPr>
        <p:grpSpPr>
          <a:xfrm rot="1300059">
            <a:off x="4697443" y="6483348"/>
            <a:ext cx="250390" cy="340455"/>
            <a:chOff x="2857488" y="4883951"/>
            <a:chExt cx="571504" cy="903297"/>
          </a:xfrm>
        </p:grpSpPr>
        <p:sp>
          <p:nvSpPr>
            <p:cNvPr id="371" name="Овал 37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2" name="Овал 37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3" name="Прямая соединительная линия 372"/>
            <p:cNvCxnSpPr>
              <a:stCxn id="372" idx="0"/>
              <a:endCxn id="37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Овал 37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5" name="Овал 37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Овал 37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7" name="Овал 37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Овал 37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2" name="Овал 38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89" name="Полилиния 388"/>
          <p:cNvSpPr/>
          <p:nvPr/>
        </p:nvSpPr>
        <p:spPr>
          <a:xfrm>
            <a:off x="211078" y="2788873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олилиния 389"/>
          <p:cNvSpPr/>
          <p:nvPr/>
        </p:nvSpPr>
        <p:spPr>
          <a:xfrm>
            <a:off x="811355" y="2733940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олилиния 390"/>
          <p:cNvSpPr/>
          <p:nvPr/>
        </p:nvSpPr>
        <p:spPr>
          <a:xfrm>
            <a:off x="239725" y="2446316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Полилиния 391"/>
          <p:cNvSpPr/>
          <p:nvPr/>
        </p:nvSpPr>
        <p:spPr>
          <a:xfrm>
            <a:off x="764156" y="2359013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олилиния 392"/>
          <p:cNvSpPr/>
          <p:nvPr/>
        </p:nvSpPr>
        <p:spPr>
          <a:xfrm>
            <a:off x="502642" y="2023509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3" name="TextBox 342"/>
          <p:cNvSpPr txBox="1"/>
          <p:nvPr/>
        </p:nvSpPr>
        <p:spPr>
          <a:xfrm>
            <a:off x="458699" y="80593"/>
            <a:ext cx="3604015" cy="613470"/>
          </a:xfrm>
          <a:prstGeom prst="frame">
            <a:avLst/>
          </a:prstGeom>
          <a:solidFill>
            <a:srgbClr val="00B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Повторення вивченого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5" name="Picture 2" descr="http://klub-drug.ru/wp-content/uploads/2011/04/5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528" y="80593"/>
            <a:ext cx="1134909" cy="145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8" name="TextBox 397"/>
          <p:cNvSpPr txBox="1"/>
          <p:nvPr/>
        </p:nvSpPr>
        <p:spPr>
          <a:xfrm>
            <a:off x="4381150" y="689338"/>
            <a:ext cx="3096344" cy="983873"/>
          </a:xfrm>
          <a:prstGeom prst="cloudCallout">
            <a:avLst>
              <a:gd name="adj1" fmla="val 64481"/>
              <a:gd name="adj2" fmla="val 2377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Тести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0" name="TextBox 399"/>
          <p:cNvSpPr txBox="1"/>
          <p:nvPr/>
        </p:nvSpPr>
        <p:spPr>
          <a:xfrm>
            <a:off x="1419100" y="2788873"/>
            <a:ext cx="5283136" cy="17366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корисним;</a:t>
            </a: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шкідливим;</a:t>
            </a: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в)і корисним, і шкідливим</a:t>
            </a:r>
          </a:p>
        </p:txBody>
      </p:sp>
      <p:sp>
        <p:nvSpPr>
          <p:cNvPr id="399" name="TextBox 398"/>
          <p:cNvSpPr txBox="1"/>
          <p:nvPr/>
        </p:nvSpPr>
        <p:spPr>
          <a:xfrm>
            <a:off x="1859224" y="1765502"/>
            <a:ext cx="5654554" cy="735747"/>
          </a:xfrm>
          <a:prstGeom prst="wedgeEllipseCallout">
            <a:avLst>
              <a:gd name="adj1" fmla="val -49339"/>
              <a:gd name="adj2" fmla="val 10392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Сонце буває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3" name="Равнобедренный треугольник 402"/>
          <p:cNvSpPr/>
          <p:nvPr/>
        </p:nvSpPr>
        <p:spPr>
          <a:xfrm>
            <a:off x="3606762" y="5071149"/>
            <a:ext cx="179363" cy="858509"/>
          </a:xfrm>
          <a:prstGeom prst="triangle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scene3d>
            <a:camera prst="orthographicFront"/>
            <a:lightRig rig="threePt" dir="t"/>
          </a:scene3d>
          <a:sp3d>
            <a:bevelT w="190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2" name="Полилиния 401"/>
          <p:cNvSpPr/>
          <p:nvPr/>
        </p:nvSpPr>
        <p:spPr>
          <a:xfrm>
            <a:off x="3247481" y="4472599"/>
            <a:ext cx="928694" cy="1213841"/>
          </a:xfrm>
          <a:custGeom>
            <a:avLst/>
            <a:gdLst>
              <a:gd name="connsiteX0" fmla="*/ 0 w 642942"/>
              <a:gd name="connsiteY0" fmla="*/ 1143008 h 1143008"/>
              <a:gd name="connsiteX1" fmla="*/ 321471 w 642942"/>
              <a:gd name="connsiteY1" fmla="*/ 0 h 1143008"/>
              <a:gd name="connsiteX2" fmla="*/ 642942 w 642942"/>
              <a:gd name="connsiteY2" fmla="*/ 1143008 h 1143008"/>
              <a:gd name="connsiteX3" fmla="*/ 0 w 642942"/>
              <a:gd name="connsiteY3" fmla="*/ 1143008 h 1143008"/>
              <a:gd name="connsiteX0" fmla="*/ 0 w 642942"/>
              <a:gd name="connsiteY0" fmla="*/ 1225565 h 1225565"/>
              <a:gd name="connsiteX1" fmla="*/ 321471 w 642942"/>
              <a:gd name="connsiteY1" fmla="*/ 82557 h 1225565"/>
              <a:gd name="connsiteX2" fmla="*/ 642942 w 642942"/>
              <a:gd name="connsiteY2" fmla="*/ 1225565 h 1225565"/>
              <a:gd name="connsiteX3" fmla="*/ 0 w 642942"/>
              <a:gd name="connsiteY3" fmla="*/ 1225565 h 1225565"/>
              <a:gd name="connsiteX0" fmla="*/ 0 w 642942"/>
              <a:gd name="connsiteY0" fmla="*/ 1246203 h 1246203"/>
              <a:gd name="connsiteX1" fmla="*/ 321471 w 642942"/>
              <a:gd name="connsiteY1" fmla="*/ 103195 h 1246203"/>
              <a:gd name="connsiteX2" fmla="*/ 642942 w 642942"/>
              <a:gd name="connsiteY2" fmla="*/ 1246203 h 1246203"/>
              <a:gd name="connsiteX3" fmla="*/ 0 w 642942"/>
              <a:gd name="connsiteY3" fmla="*/ 1246203 h 1246203"/>
              <a:gd name="connsiteX0" fmla="*/ 0 w 892995"/>
              <a:gd name="connsiteY0" fmla="*/ 1246203 h 1390650"/>
              <a:gd name="connsiteX1" fmla="*/ 321471 w 892995"/>
              <a:gd name="connsiteY1" fmla="*/ 103195 h 1390650"/>
              <a:gd name="connsiteX2" fmla="*/ 642942 w 892995"/>
              <a:gd name="connsiteY2" fmla="*/ 1246203 h 1390650"/>
              <a:gd name="connsiteX3" fmla="*/ 0 w 892995"/>
              <a:gd name="connsiteY3" fmla="*/ 1246203 h 1390650"/>
              <a:gd name="connsiteX0" fmla="*/ 216667 w 1109662"/>
              <a:gd name="connsiteY0" fmla="*/ 1246203 h 1428750"/>
              <a:gd name="connsiteX1" fmla="*/ 538138 w 1109662"/>
              <a:gd name="connsiteY1" fmla="*/ 103195 h 1428750"/>
              <a:gd name="connsiteX2" fmla="*/ 859609 w 1109662"/>
              <a:gd name="connsiteY2" fmla="*/ 1246203 h 1428750"/>
              <a:gd name="connsiteX3" fmla="*/ 216667 w 1109662"/>
              <a:gd name="connsiteY3" fmla="*/ 1246203 h 1428750"/>
              <a:gd name="connsiteX0" fmla="*/ 216667 w 1109662"/>
              <a:gd name="connsiteY0" fmla="*/ 1246203 h 1444625"/>
              <a:gd name="connsiteX1" fmla="*/ 538138 w 1109662"/>
              <a:gd name="connsiteY1" fmla="*/ 103195 h 1444625"/>
              <a:gd name="connsiteX2" fmla="*/ 859609 w 1109662"/>
              <a:gd name="connsiteY2" fmla="*/ 1246203 h 1444625"/>
              <a:gd name="connsiteX3" fmla="*/ 216667 w 1109662"/>
              <a:gd name="connsiteY3" fmla="*/ 1246203 h 1444625"/>
              <a:gd name="connsiteX0" fmla="*/ 216667 w 1109662"/>
              <a:gd name="connsiteY0" fmla="*/ 1246203 h 1444625"/>
              <a:gd name="connsiteX1" fmla="*/ 538138 w 1109662"/>
              <a:gd name="connsiteY1" fmla="*/ 103195 h 1444625"/>
              <a:gd name="connsiteX2" fmla="*/ 859609 w 1109662"/>
              <a:gd name="connsiteY2" fmla="*/ 1246203 h 1444625"/>
              <a:gd name="connsiteX3" fmla="*/ 216667 w 1109662"/>
              <a:gd name="connsiteY3" fmla="*/ 1246203 h 1444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9662" h="1444625">
                <a:moveTo>
                  <a:pt x="216667" y="1246203"/>
                </a:moveTo>
                <a:cubicBezTo>
                  <a:pt x="0" y="1428750"/>
                  <a:pt x="396081" y="0"/>
                  <a:pt x="538138" y="103195"/>
                </a:cubicBezTo>
                <a:cubicBezTo>
                  <a:pt x="675481" y="20638"/>
                  <a:pt x="1109662" y="1390650"/>
                  <a:pt x="859609" y="1246203"/>
                </a:cubicBezTo>
                <a:cubicBezTo>
                  <a:pt x="650081" y="1444625"/>
                  <a:pt x="523081" y="1406525"/>
                  <a:pt x="216667" y="1246203"/>
                </a:cubicBezTo>
                <a:close/>
              </a:path>
            </a:pathLst>
          </a:custGeom>
          <a:gradFill>
            <a:gsLst>
              <a:gs pos="100000">
                <a:srgbClr val="92D050"/>
              </a:gs>
              <a:gs pos="0">
                <a:schemeClr val="accent3">
                  <a:lumMod val="50000"/>
                </a:schemeClr>
              </a:gs>
            </a:gsLst>
            <a:lin ang="16200000" scaled="1"/>
          </a:gradFill>
          <a:ln>
            <a:noFill/>
          </a:ln>
          <a:effectLst>
            <a:outerShdw blurRad="266700" dist="165100" dir="3960000" sx="90000" sy="-19000" rotWithShape="0">
              <a:prstClr val="black">
                <a:alpha val="39000"/>
              </a:prstClr>
            </a:outerShdw>
          </a:effectLst>
          <a:scene3d>
            <a:camera prst="orthographicFront"/>
            <a:lightRig rig="threePt" dir="t"/>
          </a:scene3d>
          <a:sp3d prstMaterial="matte">
            <a:bevelT w="431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днимаем рук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65104"/>
            <a:ext cx="3168936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70263" y="1052736"/>
            <a:ext cx="5040560" cy="64633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Питання до тексту: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46859"/>
            <a:ext cx="8497528" cy="613470"/>
          </a:xfrm>
          <a:prstGeom prst="frame">
            <a:avLst/>
          </a:prstGeom>
          <a:solidFill>
            <a:srgbClr val="00B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Опрацювання тексту «Вони підстерігають скрізь…»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0789" y="2076945"/>
            <a:ext cx="82990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Про кого цей текст?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Що потрібно робити, якщо тебе вкусила бджола?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Які комахи тебе кусали?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Що ти робив, щоб зменшити біль?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00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94213"/>
            <a:ext cx="8497528" cy="613470"/>
          </a:xfrm>
          <a:prstGeom prst="frame">
            <a:avLst/>
          </a:prstGeom>
          <a:solidFill>
            <a:srgbClr val="00B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Узагальнення вивченого. Робота в зошиті.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044" y="691503"/>
            <a:ext cx="927048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Тест 24</a:t>
            </a:r>
            <a:endParaRPr lang="uk-UA" dirty="0">
              <a:solidFill>
                <a:srgbClr val="7030A0"/>
              </a:solidFill>
            </a:endParaRPr>
          </a:p>
          <a:p>
            <a:r>
              <a:rPr lang="uk-UA" sz="24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Вибери й познач правильні відповіді</a:t>
            </a:r>
            <a:r>
              <a:rPr lang="uk-UA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Які дії ти застосовуєш, якщо на тебе , гавкаючи кидається великий собака?</a:t>
            </a:r>
            <a:endParaRPr lang="uk-UA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11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q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течеш від нього;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акричиш на нього і спробуєш відігнати, замахнувшись яким-небудь предметом;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зупинишся, зберігаючи спокій і повернешся до собаки обличчям;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коли собака готуватиметься до стрибка, затулиш горло і обличчя зігнутою в лікті рукою;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падеш на землю, затуливши голову руками;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олосно покличеш господаря.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80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Picture 2" descr="http://s015.radikal.ru/i331/1108/c1/ead01e35701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695" y="-243408"/>
            <a:ext cx="2950712" cy="246534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Облако 106"/>
          <p:cNvSpPr/>
          <p:nvPr/>
        </p:nvSpPr>
        <p:spPr>
          <a:xfrm>
            <a:off x="1532896" y="324019"/>
            <a:ext cx="3672041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5991508" y="101576"/>
            <a:ext cx="3152523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9" name="Группа 218"/>
          <p:cNvGrpSpPr/>
          <p:nvPr/>
        </p:nvGrpSpPr>
        <p:grpSpPr>
          <a:xfrm>
            <a:off x="-66603" y="5373567"/>
            <a:ext cx="9247681" cy="1484155"/>
            <a:chOff x="-65581" y="5146130"/>
            <a:chExt cx="9247681" cy="1711870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4" name="Группа 143"/>
          <p:cNvGrpSpPr/>
          <p:nvPr/>
        </p:nvGrpSpPr>
        <p:grpSpPr>
          <a:xfrm rot="626960">
            <a:off x="7869702" y="5933812"/>
            <a:ext cx="928662" cy="1000108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52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59" name="Группа 158"/>
          <p:cNvGrpSpPr/>
          <p:nvPr/>
        </p:nvGrpSpPr>
        <p:grpSpPr>
          <a:xfrm rot="388224">
            <a:off x="6557801" y="5855841"/>
            <a:ext cx="1292760" cy="1084245"/>
            <a:chOff x="5898071" y="4400554"/>
            <a:chExt cx="2324143" cy="2470145"/>
          </a:xfrm>
        </p:grpSpPr>
        <p:sp>
          <p:nvSpPr>
            <p:cNvPr id="160" name="Полилиния 15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6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71" name="Полилиния 170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олилиния 171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олилиния 172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4" name="Группа 173"/>
          <p:cNvGrpSpPr/>
          <p:nvPr/>
        </p:nvGrpSpPr>
        <p:grpSpPr>
          <a:xfrm rot="626960">
            <a:off x="8369768" y="5933813"/>
            <a:ext cx="928662" cy="1000108"/>
            <a:chOff x="5898071" y="4400554"/>
            <a:chExt cx="2324143" cy="2470145"/>
          </a:xfrm>
        </p:grpSpPr>
        <p:sp>
          <p:nvSpPr>
            <p:cNvPr id="175" name="Полилиния 17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Полилиния 17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Полилиния 17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Полилиния 17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86" name="Полилиния 18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7" name="Полилиния 18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8" name="Полилиния 18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43" name="Группа 142"/>
          <p:cNvGrpSpPr/>
          <p:nvPr/>
        </p:nvGrpSpPr>
        <p:grpSpPr>
          <a:xfrm rot="20815479">
            <a:off x="7178705" y="5851445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9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04" name="Группа 203"/>
          <p:cNvGrpSpPr/>
          <p:nvPr/>
        </p:nvGrpSpPr>
        <p:grpSpPr>
          <a:xfrm rot="626960">
            <a:off x="3402432" y="5865217"/>
            <a:ext cx="928662" cy="1000108"/>
            <a:chOff x="5898071" y="4400554"/>
            <a:chExt cx="2324143" cy="2470145"/>
          </a:xfrm>
        </p:grpSpPr>
        <p:sp>
          <p:nvSpPr>
            <p:cNvPr id="205" name="Полилиния 20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Полилиния 20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Полилиния 20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Полилиния 20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Полилиния 20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олилиния 20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16" name="Полилиния 21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7" name="Полилиния 21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Полилиния 21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2" name="Группа 138"/>
            <p:cNvGrpSpPr/>
            <p:nvPr/>
          </p:nvGrpSpPr>
          <p:grpSpPr>
            <a:xfrm rot="639347">
              <a:off x="6792579" y="4410375"/>
              <a:ext cx="798923" cy="2457470"/>
              <a:chOff x="6586553" y="4400554"/>
              <a:chExt cx="798923" cy="2457470"/>
            </a:xfrm>
          </p:grpSpPr>
          <p:sp>
            <p:nvSpPr>
              <p:cNvPr id="213" name="Полилиния 21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4" name="Полилиния 21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5" name="Полилиния 21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20" name="Группа 219"/>
          <p:cNvGrpSpPr/>
          <p:nvPr/>
        </p:nvGrpSpPr>
        <p:grpSpPr>
          <a:xfrm rot="20477843">
            <a:off x="5023856" y="5908939"/>
            <a:ext cx="928662" cy="1000108"/>
            <a:chOff x="5898071" y="4400554"/>
            <a:chExt cx="2324143" cy="2470145"/>
          </a:xfrm>
        </p:grpSpPr>
        <p:sp>
          <p:nvSpPr>
            <p:cNvPr id="221" name="Полилиния 22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олилиния 22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олилиния 22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олилиния 22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олилиния 22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олилиния 22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2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32" name="Полилиния 23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3" name="Полилиния 23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4" name="Полилиния 23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28" name="Группа 138"/>
            <p:cNvGrpSpPr/>
            <p:nvPr/>
          </p:nvGrpSpPr>
          <p:grpSpPr>
            <a:xfrm rot="639347">
              <a:off x="6792579" y="4410377"/>
              <a:ext cx="798923" cy="2457470"/>
              <a:chOff x="6586553" y="4400554"/>
              <a:chExt cx="798923" cy="2457470"/>
            </a:xfrm>
          </p:grpSpPr>
          <p:sp>
            <p:nvSpPr>
              <p:cNvPr id="229" name="Полилиния 228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0" name="Полилиния 22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Полилиния 23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35" name="Группа 234"/>
          <p:cNvGrpSpPr/>
          <p:nvPr/>
        </p:nvGrpSpPr>
        <p:grpSpPr>
          <a:xfrm rot="20416555">
            <a:off x="3890459" y="5857903"/>
            <a:ext cx="928662" cy="1000108"/>
            <a:chOff x="5898071" y="4400554"/>
            <a:chExt cx="2324143" cy="2470145"/>
          </a:xfrm>
        </p:grpSpPr>
        <p:sp>
          <p:nvSpPr>
            <p:cNvPr id="236" name="Полилиния 235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Полилиния 237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Полилиния 238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Полилиния 239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Полилиния 240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42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47" name="Полилиния 246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8" name="Полилиния 247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9" name="Полилиния 248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89" name="Группа 188"/>
          <p:cNvGrpSpPr/>
          <p:nvPr/>
        </p:nvGrpSpPr>
        <p:grpSpPr>
          <a:xfrm rot="709197">
            <a:off x="4252177" y="5824011"/>
            <a:ext cx="1292760" cy="1083291"/>
            <a:chOff x="5898071" y="4410280"/>
            <a:chExt cx="2324143" cy="2467972"/>
          </a:xfrm>
        </p:grpSpPr>
        <p:sp>
          <p:nvSpPr>
            <p:cNvPr id="190" name="Полилиния 18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Полилиния 19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олилиния 19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олилиния 19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Полилиния 19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97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198" name="Полилиния 197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9" name="Полилиния 19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Полилиния 19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50" name="Группа 249"/>
          <p:cNvGrpSpPr/>
          <p:nvPr/>
        </p:nvGrpSpPr>
        <p:grpSpPr>
          <a:xfrm rot="20571690">
            <a:off x="2962033" y="5888845"/>
            <a:ext cx="928662" cy="1000108"/>
            <a:chOff x="5898071" y="4400554"/>
            <a:chExt cx="2324143" cy="2470145"/>
          </a:xfrm>
        </p:grpSpPr>
        <p:sp>
          <p:nvSpPr>
            <p:cNvPr id="251" name="Полилиния 25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олилиния 25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Полилиния 25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Полилиния 25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олилиния 25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Полилиния 25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62" name="Полилиния 26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3" name="Полилиния 26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4" name="Полилиния 26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85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1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6" name="Группа 295"/>
          <p:cNvGrpSpPr/>
          <p:nvPr/>
        </p:nvGrpSpPr>
        <p:grpSpPr>
          <a:xfrm>
            <a:off x="5715008" y="6197605"/>
            <a:ext cx="642942" cy="660395"/>
            <a:chOff x="214282" y="5643578"/>
            <a:chExt cx="1285884" cy="1017585"/>
          </a:xfrm>
        </p:grpSpPr>
        <p:sp>
          <p:nvSpPr>
            <p:cNvPr id="297" name="Полилиния 29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олилиния 29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олилиния 29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24-конечная звезда 29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1" name="Группа 300"/>
          <p:cNvGrpSpPr/>
          <p:nvPr/>
        </p:nvGrpSpPr>
        <p:grpSpPr>
          <a:xfrm>
            <a:off x="6000760" y="5929330"/>
            <a:ext cx="1000132" cy="928671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6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6" name="Группа 285"/>
          <p:cNvGrpSpPr/>
          <p:nvPr/>
        </p:nvGrpSpPr>
        <p:grpSpPr>
          <a:xfrm>
            <a:off x="1607323" y="5916051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1" name="Группа 310"/>
          <p:cNvGrpSpPr/>
          <p:nvPr/>
        </p:nvGrpSpPr>
        <p:grpSpPr>
          <a:xfrm>
            <a:off x="2500298" y="6197605"/>
            <a:ext cx="642942" cy="660395"/>
            <a:chOff x="214282" y="5643578"/>
            <a:chExt cx="1285884" cy="1017585"/>
          </a:xfrm>
        </p:grpSpPr>
        <p:sp>
          <p:nvSpPr>
            <p:cNvPr id="312" name="Полилиния 31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Полилиния 31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4" name="Полилиния 31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5" name="24-конечная звезда 31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6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7" name="Группа 356"/>
          <p:cNvGrpSpPr/>
          <p:nvPr/>
        </p:nvGrpSpPr>
        <p:grpSpPr>
          <a:xfrm rot="20068700">
            <a:off x="1834705" y="6383872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0" name="Группа 369"/>
          <p:cNvGrpSpPr/>
          <p:nvPr/>
        </p:nvGrpSpPr>
        <p:grpSpPr>
          <a:xfrm rot="1300059">
            <a:off x="4697443" y="6483348"/>
            <a:ext cx="250390" cy="340455"/>
            <a:chOff x="2857488" y="4883951"/>
            <a:chExt cx="571504" cy="903297"/>
          </a:xfrm>
        </p:grpSpPr>
        <p:sp>
          <p:nvSpPr>
            <p:cNvPr id="371" name="Овал 37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2" name="Овал 37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3" name="Прямая соединительная линия 372"/>
            <p:cNvCxnSpPr>
              <a:stCxn id="372" idx="0"/>
              <a:endCxn id="37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Овал 37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5" name="Овал 37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Овал 37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7" name="Овал 37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Овал 37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2" name="Овал 38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428728" y="341511"/>
            <a:ext cx="77500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Ось і </a:t>
            </a:r>
            <a:r>
              <a:rPr lang="uk-UA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 - дзвенить </a:t>
            </a:r>
            <a:r>
              <a:rPr lang="uk-UA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дзвінок.</a:t>
            </a:r>
            <a:endParaRPr lang="ru-RU" sz="4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Закінчився наш </a:t>
            </a:r>
            <a:r>
              <a:rPr lang="uk-UA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</a:t>
            </a:r>
            <a:r>
              <a:rPr lang="uk-UA" sz="4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3" name="Picture 7" descr="bells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1121" y="1694507"/>
            <a:ext cx="6330065" cy="391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9854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Группа 218"/>
          <p:cNvGrpSpPr/>
          <p:nvPr/>
        </p:nvGrpSpPr>
        <p:grpSpPr>
          <a:xfrm>
            <a:off x="-65224" y="3677463"/>
            <a:ext cx="9247681" cy="3200527"/>
            <a:chOff x="-65581" y="3166414"/>
            <a:chExt cx="9247681" cy="3691586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1" name="Группа 120"/>
            <p:cNvGrpSpPr/>
            <p:nvPr/>
          </p:nvGrpSpPr>
          <p:grpSpPr>
            <a:xfrm>
              <a:off x="7858148" y="4209144"/>
              <a:ext cx="928694" cy="1537629"/>
              <a:chOff x="428596" y="3829035"/>
              <a:chExt cx="1109662" cy="1774862"/>
            </a:xfrm>
          </p:grpSpPr>
          <p:sp>
            <p:nvSpPr>
              <p:cNvPr id="122" name="Равнобедренный треугольник 121"/>
              <p:cNvSpPr/>
              <p:nvPr/>
            </p:nvSpPr>
            <p:spPr>
              <a:xfrm>
                <a:off x="859577" y="4460889"/>
                <a:ext cx="214314" cy="1143008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Полилиния 122"/>
              <p:cNvSpPr/>
              <p:nvPr/>
            </p:nvSpPr>
            <p:spPr>
              <a:xfrm>
                <a:off x="428596" y="3829035"/>
                <a:ext cx="1109662" cy="1616093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4" name="Группа 123"/>
            <p:cNvGrpSpPr/>
            <p:nvPr/>
          </p:nvGrpSpPr>
          <p:grpSpPr>
            <a:xfrm>
              <a:off x="6507611" y="3166414"/>
              <a:ext cx="1357322" cy="2654641"/>
              <a:chOff x="2069434" y="3527150"/>
              <a:chExt cx="1109662" cy="2291623"/>
            </a:xfrm>
          </p:grpSpPr>
          <p:sp>
            <p:nvSpPr>
              <p:cNvPr id="125" name="Равнобедренный треугольник 124"/>
              <p:cNvSpPr/>
              <p:nvPr/>
            </p:nvSpPr>
            <p:spPr>
              <a:xfrm>
                <a:off x="2480682" y="4675765"/>
                <a:ext cx="214314" cy="1143008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Полилиния 125"/>
              <p:cNvSpPr/>
              <p:nvPr/>
            </p:nvSpPr>
            <p:spPr>
              <a:xfrm>
                <a:off x="2069434" y="3527150"/>
                <a:ext cx="1109662" cy="1800279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194" name="Picture 2" descr="http://biolife.kiev.ua/images/pages/359137918_6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" y="1469858"/>
            <a:ext cx="7021513" cy="564119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1" name="Picture 2" descr="http://s015.radikal.ru/i331/1108/c1/ead01e35701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695" y="-331969"/>
            <a:ext cx="2950712" cy="246534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Облако 106"/>
          <p:cNvSpPr/>
          <p:nvPr/>
        </p:nvSpPr>
        <p:spPr>
          <a:xfrm>
            <a:off x="2598183" y="96831"/>
            <a:ext cx="3672041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5991508" y="101576"/>
            <a:ext cx="3152523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4" name="Группа 143"/>
          <p:cNvGrpSpPr/>
          <p:nvPr/>
        </p:nvGrpSpPr>
        <p:grpSpPr>
          <a:xfrm>
            <a:off x="7875179" y="5821187"/>
            <a:ext cx="928662" cy="1000108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7217028" y="4852653"/>
              <a:ext cx="500065" cy="1939410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52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59" name="Группа 158"/>
          <p:cNvGrpSpPr/>
          <p:nvPr/>
        </p:nvGrpSpPr>
        <p:grpSpPr>
          <a:xfrm rot="388224">
            <a:off x="6557801" y="5803425"/>
            <a:ext cx="1292760" cy="1084245"/>
            <a:chOff x="5898071" y="4400554"/>
            <a:chExt cx="2324143" cy="2470145"/>
          </a:xfrm>
        </p:grpSpPr>
        <p:sp>
          <p:nvSpPr>
            <p:cNvPr id="160" name="Полилиния 15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6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71" name="Полилиния 170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олилиния 171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олилиния 172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74" name="Группа 173"/>
          <p:cNvGrpSpPr/>
          <p:nvPr/>
        </p:nvGrpSpPr>
        <p:grpSpPr>
          <a:xfrm rot="626960">
            <a:off x="8408811" y="5767619"/>
            <a:ext cx="928662" cy="1000108"/>
            <a:chOff x="5898071" y="4400554"/>
            <a:chExt cx="2324143" cy="2470145"/>
          </a:xfrm>
        </p:grpSpPr>
        <p:sp>
          <p:nvSpPr>
            <p:cNvPr id="175" name="Полилиния 17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Полилиния 17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Полилиния 17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Полилиния 17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86" name="Полилиния 18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7" name="Полилиния 18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8" name="Полилиния 18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43" name="Группа 142"/>
          <p:cNvGrpSpPr/>
          <p:nvPr/>
        </p:nvGrpSpPr>
        <p:grpSpPr>
          <a:xfrm rot="20815479">
            <a:off x="7150954" y="5788146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9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301" name="Группа 300"/>
          <p:cNvGrpSpPr/>
          <p:nvPr/>
        </p:nvGrpSpPr>
        <p:grpSpPr>
          <a:xfrm>
            <a:off x="6000760" y="5929330"/>
            <a:ext cx="1000132" cy="928671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70" name="Группа 369"/>
          <p:cNvGrpSpPr/>
          <p:nvPr/>
        </p:nvGrpSpPr>
        <p:grpSpPr>
          <a:xfrm rot="1300059">
            <a:off x="7416300" y="6076871"/>
            <a:ext cx="250390" cy="340455"/>
            <a:chOff x="2857488" y="4883951"/>
            <a:chExt cx="571504" cy="903297"/>
          </a:xfrm>
        </p:grpSpPr>
        <p:sp>
          <p:nvSpPr>
            <p:cNvPr id="371" name="Овал 37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2" name="Овал 37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3" name="Прямая соединительная линия 372"/>
            <p:cNvCxnSpPr>
              <a:stCxn id="372" idx="0"/>
              <a:endCxn id="37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Овал 37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5" name="Овал 37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Овал 37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7" name="Овал 37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Овал 37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2" name="Овал 38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89" name="Полилиния 388"/>
          <p:cNvSpPr/>
          <p:nvPr/>
        </p:nvSpPr>
        <p:spPr>
          <a:xfrm>
            <a:off x="211078" y="2788873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олилиния 389"/>
          <p:cNvSpPr/>
          <p:nvPr/>
        </p:nvSpPr>
        <p:spPr>
          <a:xfrm>
            <a:off x="811355" y="2733940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олилиния 390"/>
          <p:cNvSpPr/>
          <p:nvPr/>
        </p:nvSpPr>
        <p:spPr>
          <a:xfrm>
            <a:off x="239725" y="2446316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Полилиния 391"/>
          <p:cNvSpPr/>
          <p:nvPr/>
        </p:nvSpPr>
        <p:spPr>
          <a:xfrm>
            <a:off x="764156" y="2359013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олилиния 392"/>
          <p:cNvSpPr/>
          <p:nvPr/>
        </p:nvSpPr>
        <p:spPr>
          <a:xfrm>
            <a:off x="502642" y="2023509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5" name="Picture 2" descr="http://klub-drug.ru/wp-content/uploads/2011/04/55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317" y="56593"/>
            <a:ext cx="625249" cy="804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4" name="TextBox 243"/>
          <p:cNvSpPr txBox="1"/>
          <p:nvPr/>
        </p:nvSpPr>
        <p:spPr>
          <a:xfrm>
            <a:off x="1741093" y="1210119"/>
            <a:ext cx="7121348" cy="17366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з 12-ї до 17-ї години дня;</a:t>
            </a: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вранці до 11-ї години, </a:t>
            </a: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ввечері – після 17-ї години.</a:t>
            </a:r>
          </a:p>
        </p:txBody>
      </p:sp>
      <p:pic>
        <p:nvPicPr>
          <p:cNvPr id="245" name="Picture 5" descr="http://img180.imageshack.us/img180/3867/7lkf7kdu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704" y="1417685"/>
            <a:ext cx="1604535" cy="188265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3" name="TextBox 242"/>
          <p:cNvSpPr txBox="1"/>
          <p:nvPr/>
        </p:nvSpPr>
        <p:spPr>
          <a:xfrm>
            <a:off x="2019280" y="525459"/>
            <a:ext cx="5637564" cy="649188"/>
          </a:xfrm>
          <a:prstGeom prst="wedgeEllipseCallout">
            <a:avLst>
              <a:gd name="adj1" fmla="val -44253"/>
              <a:gd name="adj2" fmla="val 75284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Найкраще засмагати 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0" y="3728602"/>
            <a:ext cx="6349069" cy="17366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а)у спеціально відведених </a:t>
            </a:r>
          </a:p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місцях та під наглядом батьків;</a:t>
            </a: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б)будь-де.</a:t>
            </a:r>
          </a:p>
        </p:txBody>
      </p:sp>
      <p:sp>
        <p:nvSpPr>
          <p:cNvPr id="246" name="TextBox 245"/>
          <p:cNvSpPr txBox="1"/>
          <p:nvPr/>
        </p:nvSpPr>
        <p:spPr>
          <a:xfrm>
            <a:off x="-14179" y="3008008"/>
            <a:ext cx="5457581" cy="649188"/>
          </a:xfrm>
          <a:prstGeom prst="wedgeEllipseCallout">
            <a:avLst>
              <a:gd name="adj1" fmla="val 50438"/>
              <a:gd name="adj2" fmla="val 7125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Купатися можна: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77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Picture 2" descr="http://s015.radikal.ru/i331/1108/c1/ead01e35701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4001" y="-331969"/>
            <a:ext cx="2950712" cy="246534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Облако 106"/>
          <p:cNvSpPr/>
          <p:nvPr/>
        </p:nvSpPr>
        <p:spPr>
          <a:xfrm>
            <a:off x="2105745" y="101576"/>
            <a:ext cx="3672041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5991508" y="101576"/>
            <a:ext cx="3152523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9" name="Группа 218"/>
          <p:cNvGrpSpPr/>
          <p:nvPr/>
        </p:nvGrpSpPr>
        <p:grpSpPr>
          <a:xfrm>
            <a:off x="-66603" y="3074525"/>
            <a:ext cx="9274929" cy="3783197"/>
            <a:chOff x="-65581" y="2494344"/>
            <a:chExt cx="9274929" cy="4363656"/>
          </a:xfrm>
        </p:grpSpPr>
        <p:sp>
          <p:nvSpPr>
            <p:cNvPr id="117" name="Полилиния 116"/>
            <p:cNvSpPr/>
            <p:nvPr/>
          </p:nvSpPr>
          <p:spPr>
            <a:xfrm>
              <a:off x="52648" y="514613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0" name="Группа 119"/>
            <p:cNvGrpSpPr/>
            <p:nvPr/>
          </p:nvGrpSpPr>
          <p:grpSpPr>
            <a:xfrm>
              <a:off x="30023" y="2494344"/>
              <a:ext cx="1364008" cy="3455614"/>
              <a:chOff x="30023" y="2494344"/>
              <a:chExt cx="1364008" cy="3455614"/>
            </a:xfrm>
          </p:grpSpPr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518175" y="4806948"/>
                <a:ext cx="416135" cy="1143010"/>
              </a:xfrm>
              <a:prstGeom prst="triangle">
                <a:avLst/>
              </a:prstGeom>
              <a:blipFill>
                <a:blip r:embed="rId4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Полилиния 118"/>
              <p:cNvSpPr/>
              <p:nvPr/>
            </p:nvSpPr>
            <p:spPr>
              <a:xfrm>
                <a:off x="30023" y="2494344"/>
                <a:ext cx="1364008" cy="2998135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5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1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6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6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7" name="Группа 356"/>
          <p:cNvGrpSpPr/>
          <p:nvPr/>
        </p:nvGrpSpPr>
        <p:grpSpPr>
          <a:xfrm rot="20068700">
            <a:off x="910624" y="6383602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4" name="TextBox 243"/>
          <p:cNvSpPr txBox="1"/>
          <p:nvPr/>
        </p:nvSpPr>
        <p:spPr>
          <a:xfrm>
            <a:off x="4751139" y="1712891"/>
            <a:ext cx="4218868" cy="119181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так;</a:t>
            </a: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 ні.</a:t>
            </a:r>
          </a:p>
        </p:txBody>
      </p:sp>
      <p:sp>
        <p:nvSpPr>
          <p:cNvPr id="258" name="TextBox 257"/>
          <p:cNvSpPr txBox="1"/>
          <p:nvPr/>
        </p:nvSpPr>
        <p:spPr>
          <a:xfrm>
            <a:off x="1872217" y="4528827"/>
            <a:ext cx="6991513" cy="173664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а) не робити різких рухів, не втікати;</a:t>
            </a:r>
          </a:p>
          <a:p>
            <a:pPr algn="just"/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б)втікати, кричати.</a:t>
            </a:r>
          </a:p>
        </p:txBody>
      </p:sp>
      <p:sp>
        <p:nvSpPr>
          <p:cNvPr id="246" name="TextBox 245"/>
          <p:cNvSpPr txBox="1"/>
          <p:nvPr/>
        </p:nvSpPr>
        <p:spPr>
          <a:xfrm>
            <a:off x="1693063" y="3006856"/>
            <a:ext cx="7501096" cy="1341656"/>
          </a:xfrm>
          <a:prstGeom prst="wedgeEllipseCallout">
            <a:avLst>
              <a:gd name="adj1" fmla="val -47195"/>
              <a:gd name="adj2" fmla="val 8216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Як поводитися під час зустрічі з дикими тваринами?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1584373" y="223455"/>
            <a:ext cx="7381333" cy="1341656"/>
          </a:xfrm>
          <a:prstGeom prst="wedgeEllipseCallout">
            <a:avLst>
              <a:gd name="adj1" fmla="val 41306"/>
              <a:gd name="adj2" fmla="val 6859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Чи кожну ягоду або гриб  можна класти у кошик?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0" name="Полилиния 259"/>
          <p:cNvSpPr/>
          <p:nvPr/>
        </p:nvSpPr>
        <p:spPr>
          <a:xfrm>
            <a:off x="765651" y="2631791"/>
            <a:ext cx="444663" cy="27291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5" name="Полилиния 264"/>
          <p:cNvSpPr/>
          <p:nvPr/>
        </p:nvSpPr>
        <p:spPr>
          <a:xfrm>
            <a:off x="1607323" y="2553741"/>
            <a:ext cx="444663" cy="27291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6" name="Полилиния 265"/>
          <p:cNvSpPr/>
          <p:nvPr/>
        </p:nvSpPr>
        <p:spPr>
          <a:xfrm>
            <a:off x="1045649" y="2058682"/>
            <a:ext cx="444663" cy="27291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5" name="Picture 2" descr="http://klub-drug.ru/wp-content/uploads/2011/04/5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9553" y="14889"/>
            <a:ext cx="622700" cy="80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расная шапочка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1043775"/>
            <a:ext cx="1330652" cy="190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Жемчужинки цветка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080" y="1980782"/>
            <a:ext cx="819150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Змея сердитая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655" y="5036887"/>
            <a:ext cx="1076197" cy="107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78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Овал 108"/>
          <p:cNvSpPr/>
          <p:nvPr/>
        </p:nvSpPr>
        <p:spPr>
          <a:xfrm>
            <a:off x="71659" y="-23572"/>
            <a:ext cx="1053703" cy="1006623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46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87"/>
          <p:cNvGrpSpPr/>
          <p:nvPr/>
        </p:nvGrpSpPr>
        <p:grpSpPr>
          <a:xfrm>
            <a:off x="-836391" y="302553"/>
            <a:ext cx="9285264" cy="7124638"/>
            <a:chOff x="-836391" y="302553"/>
            <a:chExt cx="9285264" cy="7124638"/>
          </a:xfrm>
        </p:grpSpPr>
        <p:sp>
          <p:nvSpPr>
            <p:cNvPr id="383" name="Полилиния 382"/>
            <p:cNvSpPr/>
            <p:nvPr/>
          </p:nvSpPr>
          <p:spPr>
            <a:xfrm rot="1219034">
              <a:off x="208762" y="205413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4" name="Полилиния 383"/>
            <p:cNvSpPr/>
            <p:nvPr/>
          </p:nvSpPr>
          <p:spPr>
            <a:xfrm rot="1635534">
              <a:off x="184862" y="2709745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5" name="Полилиния 384"/>
            <p:cNvSpPr/>
            <p:nvPr/>
          </p:nvSpPr>
          <p:spPr>
            <a:xfrm rot="2120141">
              <a:off x="-7745" y="3397179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6" name="Полилиния 385"/>
            <p:cNvSpPr/>
            <p:nvPr/>
          </p:nvSpPr>
          <p:spPr>
            <a:xfrm rot="2683881">
              <a:off x="-836391" y="3656663"/>
              <a:ext cx="8240111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7" name="Полилиния 386"/>
            <p:cNvSpPr/>
            <p:nvPr/>
          </p:nvSpPr>
          <p:spPr>
            <a:xfrm rot="3406944">
              <a:off x="-1350748" y="3554015"/>
              <a:ext cx="7124638" cy="621713"/>
            </a:xfrm>
            <a:custGeom>
              <a:avLst/>
              <a:gdLst>
                <a:gd name="connsiteX0" fmla="*/ 63062 w 8240111"/>
                <a:gd name="connsiteY0" fmla="*/ 0 h 809297"/>
                <a:gd name="connsiteX1" fmla="*/ 8240111 w 8240111"/>
                <a:gd name="connsiteY1" fmla="*/ 42041 h 809297"/>
                <a:gd name="connsiteX2" fmla="*/ 8219090 w 8240111"/>
                <a:gd name="connsiteY2" fmla="*/ 809297 h 809297"/>
                <a:gd name="connsiteX3" fmla="*/ 0 w 8240111"/>
                <a:gd name="connsiteY3" fmla="*/ 315310 h 809297"/>
                <a:gd name="connsiteX4" fmla="*/ 63062 w 8240111"/>
                <a:gd name="connsiteY4" fmla="*/ 0 h 809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40111" h="809297">
                  <a:moveTo>
                    <a:pt x="63062" y="0"/>
                  </a:moveTo>
                  <a:lnTo>
                    <a:pt x="8240111" y="42041"/>
                  </a:lnTo>
                  <a:lnTo>
                    <a:pt x="8219090" y="809297"/>
                  </a:lnTo>
                  <a:lnTo>
                    <a:pt x="0" y="315310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7" name="Облако 106"/>
          <p:cNvSpPr/>
          <p:nvPr/>
        </p:nvSpPr>
        <p:spPr>
          <a:xfrm>
            <a:off x="3556880" y="296023"/>
            <a:ext cx="5000660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56"/>
          <p:cNvGrpSpPr/>
          <p:nvPr/>
        </p:nvGrpSpPr>
        <p:grpSpPr>
          <a:xfrm>
            <a:off x="4568769" y="-275510"/>
            <a:ext cx="4762740" cy="3000396"/>
            <a:chOff x="5214942" y="-71462"/>
            <a:chExt cx="4191236" cy="2724650"/>
          </a:xfrm>
        </p:grpSpPr>
        <p:sp>
          <p:nvSpPr>
            <p:cNvPr id="4" name="Полилиния 3"/>
            <p:cNvSpPr/>
            <p:nvPr/>
          </p:nvSpPr>
          <p:spPr>
            <a:xfrm>
              <a:off x="5318235" y="785794"/>
              <a:ext cx="3965711" cy="1734207"/>
            </a:xfrm>
            <a:custGeom>
              <a:avLst/>
              <a:gdLst>
                <a:gd name="connsiteX0" fmla="*/ 3825765 w 3825765"/>
                <a:gd name="connsiteY0" fmla="*/ 546538 h 1734207"/>
                <a:gd name="connsiteX1" fmla="*/ 2816772 w 3825765"/>
                <a:gd name="connsiteY1" fmla="*/ 714703 h 1734207"/>
                <a:gd name="connsiteX2" fmla="*/ 2028496 w 3825765"/>
                <a:gd name="connsiteY2" fmla="*/ 767255 h 1734207"/>
                <a:gd name="connsiteX3" fmla="*/ 1334813 w 3825765"/>
                <a:gd name="connsiteY3" fmla="*/ 31531 h 1734207"/>
                <a:gd name="connsiteX4" fmla="*/ 1902372 w 3825765"/>
                <a:gd name="connsiteY4" fmla="*/ 767255 h 1734207"/>
                <a:gd name="connsiteX5" fmla="*/ 935420 w 3825765"/>
                <a:gd name="connsiteY5" fmla="*/ 567559 h 1734207"/>
                <a:gd name="connsiteX6" fmla="*/ 945931 w 3825765"/>
                <a:gd name="connsiteY6" fmla="*/ 0 h 1734207"/>
                <a:gd name="connsiteX7" fmla="*/ 819806 w 3825765"/>
                <a:gd name="connsiteY7" fmla="*/ 536028 h 1734207"/>
                <a:gd name="connsiteX8" fmla="*/ 0 w 3825765"/>
                <a:gd name="connsiteY8" fmla="*/ 430924 h 1734207"/>
                <a:gd name="connsiteX9" fmla="*/ 746234 w 3825765"/>
                <a:gd name="connsiteY9" fmla="*/ 630621 h 1734207"/>
                <a:gd name="connsiteX10" fmla="*/ 262758 w 3825765"/>
                <a:gd name="connsiteY10" fmla="*/ 893379 h 1734207"/>
                <a:gd name="connsiteX11" fmla="*/ 914400 w 3825765"/>
                <a:gd name="connsiteY11" fmla="*/ 683172 h 1734207"/>
                <a:gd name="connsiteX12" fmla="*/ 1965434 w 3825765"/>
                <a:gd name="connsiteY12" fmla="*/ 956441 h 1734207"/>
                <a:gd name="connsiteX13" fmla="*/ 1566041 w 3825765"/>
                <a:gd name="connsiteY13" fmla="*/ 1303283 h 1734207"/>
                <a:gd name="connsiteX14" fmla="*/ 882868 w 3825765"/>
                <a:gd name="connsiteY14" fmla="*/ 1208690 h 1734207"/>
                <a:gd name="connsiteX15" fmla="*/ 1492468 w 3825765"/>
                <a:gd name="connsiteY15" fmla="*/ 1355834 h 1734207"/>
                <a:gd name="connsiteX16" fmla="*/ 998482 w 3825765"/>
                <a:gd name="connsiteY16" fmla="*/ 1692166 h 1734207"/>
                <a:gd name="connsiteX17" fmla="*/ 1597572 w 3825765"/>
                <a:gd name="connsiteY17" fmla="*/ 1429407 h 1734207"/>
                <a:gd name="connsiteX18" fmla="*/ 2028496 w 3825765"/>
                <a:gd name="connsiteY18" fmla="*/ 1734207 h 1734207"/>
                <a:gd name="connsiteX19" fmla="*/ 1713186 w 3825765"/>
                <a:gd name="connsiteY19" fmla="*/ 1366345 h 1734207"/>
                <a:gd name="connsiteX20" fmla="*/ 2133600 w 3825765"/>
                <a:gd name="connsiteY20" fmla="*/ 966952 h 1734207"/>
                <a:gd name="connsiteX21" fmla="*/ 2900855 w 3825765"/>
                <a:gd name="connsiteY21" fmla="*/ 935421 h 1734207"/>
                <a:gd name="connsiteX22" fmla="*/ 3815255 w 3825765"/>
                <a:gd name="connsiteY22" fmla="*/ 809297 h 1734207"/>
                <a:gd name="connsiteX23" fmla="*/ 3825765 w 3825765"/>
                <a:gd name="connsiteY23" fmla="*/ 546538 h 173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5765" h="1734207">
                  <a:moveTo>
                    <a:pt x="3825765" y="546538"/>
                  </a:moveTo>
                  <a:lnTo>
                    <a:pt x="2816772" y="714703"/>
                  </a:lnTo>
                  <a:lnTo>
                    <a:pt x="2028496" y="767255"/>
                  </a:lnTo>
                  <a:lnTo>
                    <a:pt x="1334813" y="31531"/>
                  </a:lnTo>
                  <a:lnTo>
                    <a:pt x="1902372" y="767255"/>
                  </a:lnTo>
                  <a:lnTo>
                    <a:pt x="935420" y="567559"/>
                  </a:lnTo>
                  <a:lnTo>
                    <a:pt x="945931" y="0"/>
                  </a:lnTo>
                  <a:lnTo>
                    <a:pt x="819806" y="536028"/>
                  </a:lnTo>
                  <a:lnTo>
                    <a:pt x="0" y="430924"/>
                  </a:lnTo>
                  <a:lnTo>
                    <a:pt x="746234" y="630621"/>
                  </a:lnTo>
                  <a:lnTo>
                    <a:pt x="262758" y="893379"/>
                  </a:lnTo>
                  <a:lnTo>
                    <a:pt x="914400" y="683172"/>
                  </a:lnTo>
                  <a:lnTo>
                    <a:pt x="1965434" y="956441"/>
                  </a:lnTo>
                  <a:lnTo>
                    <a:pt x="1566041" y="1303283"/>
                  </a:lnTo>
                  <a:lnTo>
                    <a:pt x="882868" y="1208690"/>
                  </a:lnTo>
                  <a:lnTo>
                    <a:pt x="1492468" y="1355834"/>
                  </a:lnTo>
                  <a:lnTo>
                    <a:pt x="998482" y="1692166"/>
                  </a:lnTo>
                  <a:lnTo>
                    <a:pt x="1597572" y="1429407"/>
                  </a:lnTo>
                  <a:lnTo>
                    <a:pt x="2028496" y="1734207"/>
                  </a:lnTo>
                  <a:lnTo>
                    <a:pt x="1713186" y="1366345"/>
                  </a:lnTo>
                  <a:lnTo>
                    <a:pt x="2133600" y="966952"/>
                  </a:lnTo>
                  <a:cubicBezTo>
                    <a:pt x="2389346" y="956296"/>
                    <a:pt x="2644887" y="935421"/>
                    <a:pt x="2900855" y="935421"/>
                  </a:cubicBezTo>
                  <a:lnTo>
                    <a:pt x="3815255" y="809297"/>
                  </a:lnTo>
                  <a:lnTo>
                    <a:pt x="3825765" y="546538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333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 rot="860733" flipV="1">
              <a:off x="6909393" y="3183"/>
              <a:ext cx="2496785" cy="1305578"/>
            </a:xfrm>
            <a:custGeom>
              <a:avLst/>
              <a:gdLst>
                <a:gd name="connsiteX0" fmla="*/ 3825765 w 3825765"/>
                <a:gd name="connsiteY0" fmla="*/ 546538 h 1734207"/>
                <a:gd name="connsiteX1" fmla="*/ 2816772 w 3825765"/>
                <a:gd name="connsiteY1" fmla="*/ 714703 h 1734207"/>
                <a:gd name="connsiteX2" fmla="*/ 2028496 w 3825765"/>
                <a:gd name="connsiteY2" fmla="*/ 767255 h 1734207"/>
                <a:gd name="connsiteX3" fmla="*/ 1334813 w 3825765"/>
                <a:gd name="connsiteY3" fmla="*/ 31531 h 1734207"/>
                <a:gd name="connsiteX4" fmla="*/ 1902372 w 3825765"/>
                <a:gd name="connsiteY4" fmla="*/ 767255 h 1734207"/>
                <a:gd name="connsiteX5" fmla="*/ 935420 w 3825765"/>
                <a:gd name="connsiteY5" fmla="*/ 567559 h 1734207"/>
                <a:gd name="connsiteX6" fmla="*/ 945931 w 3825765"/>
                <a:gd name="connsiteY6" fmla="*/ 0 h 1734207"/>
                <a:gd name="connsiteX7" fmla="*/ 819806 w 3825765"/>
                <a:gd name="connsiteY7" fmla="*/ 536028 h 1734207"/>
                <a:gd name="connsiteX8" fmla="*/ 0 w 3825765"/>
                <a:gd name="connsiteY8" fmla="*/ 430924 h 1734207"/>
                <a:gd name="connsiteX9" fmla="*/ 746234 w 3825765"/>
                <a:gd name="connsiteY9" fmla="*/ 630621 h 1734207"/>
                <a:gd name="connsiteX10" fmla="*/ 262758 w 3825765"/>
                <a:gd name="connsiteY10" fmla="*/ 893379 h 1734207"/>
                <a:gd name="connsiteX11" fmla="*/ 914400 w 3825765"/>
                <a:gd name="connsiteY11" fmla="*/ 683172 h 1734207"/>
                <a:gd name="connsiteX12" fmla="*/ 1965434 w 3825765"/>
                <a:gd name="connsiteY12" fmla="*/ 956441 h 1734207"/>
                <a:gd name="connsiteX13" fmla="*/ 1566041 w 3825765"/>
                <a:gd name="connsiteY13" fmla="*/ 1303283 h 1734207"/>
                <a:gd name="connsiteX14" fmla="*/ 882868 w 3825765"/>
                <a:gd name="connsiteY14" fmla="*/ 1208690 h 1734207"/>
                <a:gd name="connsiteX15" fmla="*/ 1492468 w 3825765"/>
                <a:gd name="connsiteY15" fmla="*/ 1355834 h 1734207"/>
                <a:gd name="connsiteX16" fmla="*/ 998482 w 3825765"/>
                <a:gd name="connsiteY16" fmla="*/ 1692166 h 1734207"/>
                <a:gd name="connsiteX17" fmla="*/ 1597572 w 3825765"/>
                <a:gd name="connsiteY17" fmla="*/ 1429407 h 1734207"/>
                <a:gd name="connsiteX18" fmla="*/ 2028496 w 3825765"/>
                <a:gd name="connsiteY18" fmla="*/ 1734207 h 1734207"/>
                <a:gd name="connsiteX19" fmla="*/ 1713186 w 3825765"/>
                <a:gd name="connsiteY19" fmla="*/ 1366345 h 1734207"/>
                <a:gd name="connsiteX20" fmla="*/ 2133600 w 3825765"/>
                <a:gd name="connsiteY20" fmla="*/ 966952 h 1734207"/>
                <a:gd name="connsiteX21" fmla="*/ 2900855 w 3825765"/>
                <a:gd name="connsiteY21" fmla="*/ 935421 h 1734207"/>
                <a:gd name="connsiteX22" fmla="*/ 3815255 w 3825765"/>
                <a:gd name="connsiteY22" fmla="*/ 809297 h 1734207"/>
                <a:gd name="connsiteX23" fmla="*/ 3825765 w 3825765"/>
                <a:gd name="connsiteY23" fmla="*/ 546538 h 173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5765" h="1734207">
                  <a:moveTo>
                    <a:pt x="3825765" y="546538"/>
                  </a:moveTo>
                  <a:lnTo>
                    <a:pt x="2816772" y="714703"/>
                  </a:lnTo>
                  <a:lnTo>
                    <a:pt x="2028496" y="767255"/>
                  </a:lnTo>
                  <a:lnTo>
                    <a:pt x="1334813" y="31531"/>
                  </a:lnTo>
                  <a:lnTo>
                    <a:pt x="1902372" y="767255"/>
                  </a:lnTo>
                  <a:lnTo>
                    <a:pt x="935420" y="567559"/>
                  </a:lnTo>
                  <a:lnTo>
                    <a:pt x="945931" y="0"/>
                  </a:lnTo>
                  <a:lnTo>
                    <a:pt x="819806" y="536028"/>
                  </a:lnTo>
                  <a:lnTo>
                    <a:pt x="0" y="430924"/>
                  </a:lnTo>
                  <a:lnTo>
                    <a:pt x="746234" y="630621"/>
                  </a:lnTo>
                  <a:lnTo>
                    <a:pt x="262758" y="893379"/>
                  </a:lnTo>
                  <a:lnTo>
                    <a:pt x="914400" y="683172"/>
                  </a:lnTo>
                  <a:lnTo>
                    <a:pt x="1965434" y="956441"/>
                  </a:lnTo>
                  <a:lnTo>
                    <a:pt x="1566041" y="1303283"/>
                  </a:lnTo>
                  <a:lnTo>
                    <a:pt x="882868" y="1208690"/>
                  </a:lnTo>
                  <a:lnTo>
                    <a:pt x="1492468" y="1355834"/>
                  </a:lnTo>
                  <a:lnTo>
                    <a:pt x="998482" y="1692166"/>
                  </a:lnTo>
                  <a:lnTo>
                    <a:pt x="1597572" y="1429407"/>
                  </a:lnTo>
                  <a:lnTo>
                    <a:pt x="2028496" y="1734207"/>
                  </a:lnTo>
                  <a:lnTo>
                    <a:pt x="1713186" y="1366345"/>
                  </a:lnTo>
                  <a:lnTo>
                    <a:pt x="2133600" y="966952"/>
                  </a:lnTo>
                  <a:cubicBezTo>
                    <a:pt x="2389346" y="956296"/>
                    <a:pt x="2644887" y="935421"/>
                    <a:pt x="2900855" y="935421"/>
                  </a:cubicBezTo>
                  <a:lnTo>
                    <a:pt x="3815255" y="809297"/>
                  </a:lnTo>
                  <a:lnTo>
                    <a:pt x="3825765" y="546538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333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7000892" y="21429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 rot="19708205">
              <a:off x="7500958" y="7141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8143900" y="-7146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7786710" y="-7146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7358082" y="42860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6715140" y="50004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7286644" y="92867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7215206" y="64291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7572396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 rot="1969772">
              <a:off x="7844062" y="91107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7786710" y="42860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8286776" y="50004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6572264" y="78579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 rot="20410928">
              <a:off x="6072198" y="71435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олилиния 24"/>
            <p:cNvSpPr/>
            <p:nvPr/>
          </p:nvSpPr>
          <p:spPr>
            <a:xfrm rot="587691">
              <a:off x="5214942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 rot="20411730">
              <a:off x="5429256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 rot="1771934">
              <a:off x="6072198" y="185736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олилиния 27"/>
            <p:cNvSpPr/>
            <p:nvPr/>
          </p:nvSpPr>
          <p:spPr>
            <a:xfrm rot="1666315">
              <a:off x="6215074" y="228599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олилиния 28"/>
            <p:cNvSpPr/>
            <p:nvPr/>
          </p:nvSpPr>
          <p:spPr>
            <a:xfrm>
              <a:off x="7143768" y="235743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721520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олилиния 30"/>
            <p:cNvSpPr/>
            <p:nvPr/>
          </p:nvSpPr>
          <p:spPr>
            <a:xfrm>
              <a:off x="6072198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олилиния 31"/>
            <p:cNvSpPr/>
            <p:nvPr/>
          </p:nvSpPr>
          <p:spPr>
            <a:xfrm rot="1065905">
              <a:off x="550069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олилиния 32"/>
            <p:cNvSpPr/>
            <p:nvPr/>
          </p:nvSpPr>
          <p:spPr>
            <a:xfrm rot="19191918">
              <a:off x="5715008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олилиния 33"/>
            <p:cNvSpPr/>
            <p:nvPr/>
          </p:nvSpPr>
          <p:spPr>
            <a:xfrm rot="1361292">
              <a:off x="5857884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олилиния 34"/>
            <p:cNvSpPr/>
            <p:nvPr/>
          </p:nvSpPr>
          <p:spPr>
            <a:xfrm rot="1099206">
              <a:off x="6000760" y="142873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олилиния 35"/>
            <p:cNvSpPr/>
            <p:nvPr/>
          </p:nvSpPr>
          <p:spPr>
            <a:xfrm rot="20247737">
              <a:off x="6689470" y="104357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692945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6858016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олилиния 38"/>
            <p:cNvSpPr/>
            <p:nvPr/>
          </p:nvSpPr>
          <p:spPr>
            <a:xfrm>
              <a:off x="7215206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олилиния 39"/>
            <p:cNvSpPr/>
            <p:nvPr/>
          </p:nvSpPr>
          <p:spPr>
            <a:xfrm>
              <a:off x="5643570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олилиния 40"/>
            <p:cNvSpPr/>
            <p:nvPr/>
          </p:nvSpPr>
          <p:spPr>
            <a:xfrm rot="20716111">
              <a:off x="6286512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олилиния 41"/>
            <p:cNvSpPr/>
            <p:nvPr/>
          </p:nvSpPr>
          <p:spPr>
            <a:xfrm>
              <a:off x="585788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олилиния 42"/>
            <p:cNvSpPr/>
            <p:nvPr/>
          </p:nvSpPr>
          <p:spPr>
            <a:xfrm>
              <a:off x="6286512" y="171448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олилиния 43"/>
            <p:cNvSpPr/>
            <p:nvPr/>
          </p:nvSpPr>
          <p:spPr>
            <a:xfrm rot="1666315">
              <a:off x="6410397" y="1978341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олилиния 44"/>
            <p:cNvSpPr/>
            <p:nvPr/>
          </p:nvSpPr>
          <p:spPr>
            <a:xfrm>
              <a:off x="6500826" y="22145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олилиния 45"/>
            <p:cNvSpPr/>
            <p:nvPr/>
          </p:nvSpPr>
          <p:spPr>
            <a:xfrm>
              <a:off x="6572264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олилиния 46"/>
            <p:cNvSpPr/>
            <p:nvPr/>
          </p:nvSpPr>
          <p:spPr>
            <a:xfrm rot="1771934">
              <a:off x="669803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олилиния 47"/>
            <p:cNvSpPr/>
            <p:nvPr/>
          </p:nvSpPr>
          <p:spPr>
            <a:xfrm rot="1771934">
              <a:off x="705522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олилиния 48"/>
            <p:cNvSpPr/>
            <p:nvPr/>
          </p:nvSpPr>
          <p:spPr>
            <a:xfrm>
              <a:off x="685801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олилиния 49"/>
            <p:cNvSpPr/>
            <p:nvPr/>
          </p:nvSpPr>
          <p:spPr>
            <a:xfrm rot="1874304">
              <a:off x="7556933" y="5526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Полилиния 50"/>
            <p:cNvSpPr/>
            <p:nvPr/>
          </p:nvSpPr>
          <p:spPr>
            <a:xfrm rot="1874304">
              <a:off x="6985430" y="4812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олилиния 51"/>
            <p:cNvSpPr/>
            <p:nvPr/>
          </p:nvSpPr>
          <p:spPr>
            <a:xfrm>
              <a:off x="7929586" y="14285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Полилиния 52"/>
            <p:cNvSpPr/>
            <p:nvPr/>
          </p:nvSpPr>
          <p:spPr>
            <a:xfrm>
              <a:off x="7643834" y="21429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Полилиния 53"/>
            <p:cNvSpPr/>
            <p:nvPr/>
          </p:nvSpPr>
          <p:spPr>
            <a:xfrm>
              <a:off x="7929586" y="64291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Полилиния 54"/>
            <p:cNvSpPr/>
            <p:nvPr/>
          </p:nvSpPr>
          <p:spPr>
            <a:xfrm rot="1874304">
              <a:off x="8056999" y="409823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Полилиния 55"/>
            <p:cNvSpPr/>
            <p:nvPr/>
          </p:nvSpPr>
          <p:spPr>
            <a:xfrm>
              <a:off x="6572264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218"/>
          <p:cNvGrpSpPr/>
          <p:nvPr/>
        </p:nvGrpSpPr>
        <p:grpSpPr>
          <a:xfrm>
            <a:off x="-55071" y="3708034"/>
            <a:ext cx="9247681" cy="3160475"/>
            <a:chOff x="-65581" y="3212611"/>
            <a:chExt cx="9247681" cy="3645389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9156700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119"/>
            <p:cNvGrpSpPr/>
            <p:nvPr/>
          </p:nvGrpSpPr>
          <p:grpSpPr>
            <a:xfrm>
              <a:off x="428596" y="3212611"/>
              <a:ext cx="1529404" cy="2391286"/>
              <a:chOff x="428596" y="3212611"/>
              <a:chExt cx="1529404" cy="2391286"/>
            </a:xfrm>
          </p:grpSpPr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859576" y="4460889"/>
                <a:ext cx="558641" cy="1143008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Полилиния 118"/>
              <p:cNvSpPr/>
              <p:nvPr/>
            </p:nvSpPr>
            <p:spPr>
              <a:xfrm>
                <a:off x="428596" y="3212611"/>
                <a:ext cx="1529404" cy="2232519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1" y="5715016"/>
              <a:ext cx="9247681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143"/>
          <p:cNvGrpSpPr/>
          <p:nvPr/>
        </p:nvGrpSpPr>
        <p:grpSpPr>
          <a:xfrm rot="626960">
            <a:off x="7869702" y="5933812"/>
            <a:ext cx="928662" cy="1000108"/>
            <a:chOff x="5898071" y="4400554"/>
            <a:chExt cx="2324143" cy="2470145"/>
          </a:xfrm>
        </p:grpSpPr>
        <p:sp>
          <p:nvSpPr>
            <p:cNvPr id="145" name="Полилиния 14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6" name="Полилиния 14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7" name="Полилиния 14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8" name="Полилиния 14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0" name="Полилиния 14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7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56" name="Полилиния 15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7" name="Полилиния 15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8" name="Полилиния 15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8" name="Группа 138"/>
            <p:cNvGrpSpPr/>
            <p:nvPr/>
          </p:nvGrpSpPr>
          <p:grpSpPr>
            <a:xfrm rot="639347">
              <a:off x="6792579" y="4410371"/>
              <a:ext cx="798923" cy="2457470"/>
              <a:chOff x="6586553" y="4400554"/>
              <a:chExt cx="798923" cy="2457470"/>
            </a:xfrm>
          </p:grpSpPr>
          <p:sp>
            <p:nvSpPr>
              <p:cNvPr id="153" name="Полилиния 15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Полилиния 15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Полилиния 15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1" name="Группа 173"/>
          <p:cNvGrpSpPr/>
          <p:nvPr/>
        </p:nvGrpSpPr>
        <p:grpSpPr>
          <a:xfrm rot="626960">
            <a:off x="8369768" y="5933813"/>
            <a:ext cx="928662" cy="1000108"/>
            <a:chOff x="5898071" y="4400554"/>
            <a:chExt cx="2324143" cy="2470145"/>
          </a:xfrm>
        </p:grpSpPr>
        <p:sp>
          <p:nvSpPr>
            <p:cNvPr id="175" name="Полилиния 17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6" name="Полилиния 17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7" name="Полилиния 17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8" name="Полилиния 17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9" name="Полилиния 17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0" name="Полилиния 17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2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86" name="Полилиния 18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7" name="Полилиния 18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8" name="Полилиния 18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3" name="Группа 142"/>
          <p:cNvGrpSpPr/>
          <p:nvPr/>
        </p:nvGrpSpPr>
        <p:grpSpPr>
          <a:xfrm rot="20815479">
            <a:off x="7178705" y="5851445"/>
            <a:ext cx="1292760" cy="1079937"/>
            <a:chOff x="5898071" y="4410369"/>
            <a:chExt cx="2324143" cy="2460330"/>
          </a:xfrm>
        </p:grpSpPr>
        <p:sp>
          <p:nvSpPr>
            <p:cNvPr id="127" name="Полилиния 126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6" name="Группа 138"/>
            <p:cNvGrpSpPr/>
            <p:nvPr/>
          </p:nvGrpSpPr>
          <p:grpSpPr>
            <a:xfrm rot="639347">
              <a:off x="6792579" y="4410369"/>
              <a:ext cx="798923" cy="2457470"/>
              <a:chOff x="6586553" y="4400554"/>
              <a:chExt cx="798923" cy="2457470"/>
            </a:xfrm>
          </p:grpSpPr>
          <p:sp>
            <p:nvSpPr>
              <p:cNvPr id="140" name="Полилиния 139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Полилиния 140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2" name="Полилиния 141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0" name="Группа 219"/>
          <p:cNvGrpSpPr/>
          <p:nvPr/>
        </p:nvGrpSpPr>
        <p:grpSpPr>
          <a:xfrm rot="20477843">
            <a:off x="4922140" y="5908939"/>
            <a:ext cx="928662" cy="1000108"/>
            <a:chOff x="5898071" y="4400554"/>
            <a:chExt cx="2324143" cy="2470145"/>
          </a:xfrm>
        </p:grpSpPr>
        <p:sp>
          <p:nvSpPr>
            <p:cNvPr id="221" name="Полилиния 22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2" name="Полилиния 22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3" name="Полилиния 22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4" name="Полилиния 22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5" name="Полилиния 22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6" name="Полилиния 22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32" name="Полилиния 23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3" name="Полилиния 23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4" name="Полилиния 23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2" name="Группа 138"/>
            <p:cNvGrpSpPr/>
            <p:nvPr/>
          </p:nvGrpSpPr>
          <p:grpSpPr>
            <a:xfrm rot="639347">
              <a:off x="6792579" y="4410377"/>
              <a:ext cx="798923" cy="2457470"/>
              <a:chOff x="6586553" y="4400554"/>
              <a:chExt cx="798923" cy="2457470"/>
            </a:xfrm>
          </p:grpSpPr>
          <p:sp>
            <p:nvSpPr>
              <p:cNvPr id="229" name="Полилиния 228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0" name="Полилиния 229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Полилиния 230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5" name="Группа 188"/>
          <p:cNvGrpSpPr/>
          <p:nvPr/>
        </p:nvGrpSpPr>
        <p:grpSpPr>
          <a:xfrm rot="709197">
            <a:off x="4240614" y="5770896"/>
            <a:ext cx="1292760" cy="1083291"/>
            <a:chOff x="5898071" y="4410280"/>
            <a:chExt cx="2324143" cy="2467972"/>
          </a:xfrm>
        </p:grpSpPr>
        <p:sp>
          <p:nvSpPr>
            <p:cNvPr id="190" name="Полилиния 18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1" name="Полилиния 19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2" name="Полилиния 19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3" name="Полилиния 19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4" name="Полилиния 19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5" name="Полилиния 19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6" name="Группа 138"/>
            <p:cNvGrpSpPr/>
            <p:nvPr/>
          </p:nvGrpSpPr>
          <p:grpSpPr>
            <a:xfrm rot="639347">
              <a:off x="6791608" y="4410280"/>
              <a:ext cx="798923" cy="2467972"/>
              <a:chOff x="6586553" y="4400554"/>
              <a:chExt cx="798923" cy="2467972"/>
            </a:xfrm>
          </p:grpSpPr>
          <p:sp>
            <p:nvSpPr>
              <p:cNvPr id="198" name="Полилиния 197"/>
              <p:cNvSpPr/>
              <p:nvPr/>
            </p:nvSpPr>
            <p:spPr>
              <a:xfrm flipH="1">
                <a:off x="6910157" y="5154015"/>
                <a:ext cx="142905" cy="1714511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9" name="Полилиния 198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0" name="Полилиния 199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0" name="Группа 249"/>
          <p:cNvGrpSpPr/>
          <p:nvPr/>
        </p:nvGrpSpPr>
        <p:grpSpPr>
          <a:xfrm rot="20571690">
            <a:off x="2875601" y="5832416"/>
            <a:ext cx="928662" cy="1000108"/>
            <a:chOff x="5898071" y="4400554"/>
            <a:chExt cx="2324143" cy="2470145"/>
          </a:xfrm>
        </p:grpSpPr>
        <p:sp>
          <p:nvSpPr>
            <p:cNvPr id="251" name="Полилиния 250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2" name="Полилиния 251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3" name="Полилиния 252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4" name="Полилиния 253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5" name="Полилиния 254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6" name="Полилиния 255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1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62" name="Полилиния 261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3" name="Полилиния 262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4" name="Полилиния 263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12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4" name="Группа 295"/>
          <p:cNvGrpSpPr/>
          <p:nvPr/>
        </p:nvGrpSpPr>
        <p:grpSpPr>
          <a:xfrm>
            <a:off x="5715008" y="6197605"/>
            <a:ext cx="642942" cy="660395"/>
            <a:chOff x="214282" y="5643578"/>
            <a:chExt cx="1285884" cy="1017585"/>
          </a:xfrm>
        </p:grpSpPr>
        <p:sp>
          <p:nvSpPr>
            <p:cNvPr id="297" name="Полилиния 29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8" name="Полилиния 29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9" name="Полилиния 29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0" name="24-конечная звезда 29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5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310"/>
          <p:cNvGrpSpPr/>
          <p:nvPr/>
        </p:nvGrpSpPr>
        <p:grpSpPr>
          <a:xfrm>
            <a:off x="2500298" y="6197605"/>
            <a:ext cx="642942" cy="660395"/>
            <a:chOff x="214282" y="5643578"/>
            <a:chExt cx="1285884" cy="1017585"/>
          </a:xfrm>
        </p:grpSpPr>
        <p:sp>
          <p:nvSpPr>
            <p:cNvPr id="312" name="Полилиния 31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3" name="Полилиния 31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4" name="Полилиния 31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5" name="24-конечная звезда 31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1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4" name="Группа 369"/>
          <p:cNvGrpSpPr/>
          <p:nvPr/>
        </p:nvGrpSpPr>
        <p:grpSpPr>
          <a:xfrm rot="1300059">
            <a:off x="4241340" y="6392029"/>
            <a:ext cx="250390" cy="340455"/>
            <a:chOff x="2857488" y="4883951"/>
            <a:chExt cx="571504" cy="903297"/>
          </a:xfrm>
        </p:grpSpPr>
        <p:sp>
          <p:nvSpPr>
            <p:cNvPr id="371" name="Овал 370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2" name="Овал 37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3" name="Прямая соединительная линия 372"/>
            <p:cNvCxnSpPr>
              <a:stCxn id="372" idx="0"/>
              <a:endCxn id="37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4" name="Овал 373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5" name="Овал 374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6" name="Овал 375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7" name="Овал 376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8" name="Овал 377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9" name="Овал 378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0" name="Овал 379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1" name="Овал 380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2" name="Овал 381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89" name="Полилиния 388"/>
          <p:cNvSpPr/>
          <p:nvPr/>
        </p:nvSpPr>
        <p:spPr>
          <a:xfrm>
            <a:off x="262759" y="3247697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0" name="Полилиния 389"/>
          <p:cNvSpPr/>
          <p:nvPr/>
        </p:nvSpPr>
        <p:spPr>
          <a:xfrm>
            <a:off x="928662" y="3286124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1" name="Полилиния 390"/>
          <p:cNvSpPr/>
          <p:nvPr/>
        </p:nvSpPr>
        <p:spPr>
          <a:xfrm>
            <a:off x="428596" y="3071810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2" name="Полилиния 391"/>
          <p:cNvSpPr/>
          <p:nvPr/>
        </p:nvSpPr>
        <p:spPr>
          <a:xfrm>
            <a:off x="785786" y="3071810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3" name="Полилиния 392"/>
          <p:cNvSpPr/>
          <p:nvPr/>
        </p:nvSpPr>
        <p:spPr>
          <a:xfrm>
            <a:off x="642910" y="2857496"/>
            <a:ext cx="308713" cy="109866"/>
          </a:xfrm>
          <a:custGeom>
            <a:avLst/>
            <a:gdLst>
              <a:gd name="connsiteX0" fmla="*/ 0 w 420413"/>
              <a:gd name="connsiteY0" fmla="*/ 0 h 287282"/>
              <a:gd name="connsiteX1" fmla="*/ 220717 w 420413"/>
              <a:gd name="connsiteY1" fmla="*/ 283779 h 287282"/>
              <a:gd name="connsiteX2" fmla="*/ 420413 w 420413"/>
              <a:gd name="connsiteY2" fmla="*/ 21020 h 287282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6132 h 289911"/>
              <a:gd name="connsiteX1" fmla="*/ 220717 w 420413"/>
              <a:gd name="connsiteY1" fmla="*/ 289911 h 289911"/>
              <a:gd name="connsiteX2" fmla="*/ 420413 w 420413"/>
              <a:gd name="connsiteY2" fmla="*/ 27152 h 289911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  <a:gd name="connsiteX0" fmla="*/ 0 w 420413"/>
              <a:gd name="connsiteY0" fmla="*/ 0 h 283779"/>
              <a:gd name="connsiteX1" fmla="*/ 220717 w 420413"/>
              <a:gd name="connsiteY1" fmla="*/ 283779 h 283779"/>
              <a:gd name="connsiteX2" fmla="*/ 420413 w 420413"/>
              <a:gd name="connsiteY2" fmla="*/ 21020 h 28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413" h="283779">
                <a:moveTo>
                  <a:pt x="0" y="0"/>
                </a:moveTo>
                <a:cubicBezTo>
                  <a:pt x="149090" y="93335"/>
                  <a:pt x="163486" y="80086"/>
                  <a:pt x="220717" y="283779"/>
                </a:cubicBezTo>
                <a:cubicBezTo>
                  <a:pt x="307893" y="34541"/>
                  <a:pt x="297355" y="100451"/>
                  <a:pt x="420413" y="21020"/>
                </a:cubicBezTo>
              </a:path>
            </a:pathLst>
          </a:cu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4" name="Овал 393"/>
          <p:cNvSpPr/>
          <p:nvPr/>
        </p:nvSpPr>
        <p:spPr>
          <a:xfrm>
            <a:off x="-142892" y="-127125"/>
            <a:ext cx="1428728" cy="1357322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5" name="Группа 285"/>
          <p:cNvGrpSpPr/>
          <p:nvPr/>
        </p:nvGrpSpPr>
        <p:grpSpPr>
          <a:xfrm>
            <a:off x="1428728" y="5929330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6" name="Группа 356"/>
          <p:cNvGrpSpPr/>
          <p:nvPr/>
        </p:nvGrpSpPr>
        <p:grpSpPr>
          <a:xfrm rot="20068700">
            <a:off x="1657121" y="6384141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1" name="Группа 329"/>
          <p:cNvGrpSpPr/>
          <p:nvPr/>
        </p:nvGrpSpPr>
        <p:grpSpPr>
          <a:xfrm rot="1411462">
            <a:off x="4632" y="5082834"/>
            <a:ext cx="642942" cy="571504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296" name="Скругленный прямоугольник 295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1" name="Скругленный прямоугольник 300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6" name="Полилиния 305">
              <a:hlinkClick r:id="" action="ppaction://hlinkshowjump?jump=endshow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1" name="Полилиния 310">
              <a:hlinkClick r:id="" action="ppaction://hlinkshowjump?jump=endshow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3" name="Скругленный прямоугольник 342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5" name="Полилиния 344">
              <a:hlinkClick r:id="" action="ppaction://hlinkshowjump?jump=endshow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6" name="Полилиния 355">
              <a:hlinkClick r:id="" action="ppaction://hlinkshowjump?jump=endshow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329"/>
          <p:cNvGrpSpPr/>
          <p:nvPr/>
        </p:nvGrpSpPr>
        <p:grpSpPr>
          <a:xfrm rot="17644551">
            <a:off x="8128983" y="2496531"/>
            <a:ext cx="635210" cy="578268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370" name="Скругленный прямоугольник 369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8" name="Скругленный прямоугольник 387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7" name="Полилиния 396">
              <a:hlinkClick r:id="" action="ppaction://hlinkshowjump?jump=previousslide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8" name="Полилиния 397">
              <a:hlinkClick r:id="" action="ppaction://hlinkshowjump?jump=previousslide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9" name="Скругленный прямоугольник 398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0" name="Полилиния 399">
              <a:hlinkClick r:id="" action="ppaction://hlinkshowjump?jump=previousslide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1" name="Полилиния 400">
              <a:hlinkClick r:id="" action="ppaction://hlinkshowjump?jump=previousslide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4" name="Группа 329"/>
          <p:cNvGrpSpPr/>
          <p:nvPr/>
        </p:nvGrpSpPr>
        <p:grpSpPr>
          <a:xfrm rot="4131182">
            <a:off x="7183353" y="2079238"/>
            <a:ext cx="635210" cy="571504"/>
            <a:chOff x="3533771" y="2640017"/>
            <a:chExt cx="1789109" cy="1289049"/>
          </a:xfrm>
          <a:effectLst>
            <a:outerShdw blurRad="76200" dist="63500" dir="2700000" algn="tl" rotWithShape="0">
              <a:prstClr val="black">
                <a:alpha val="64000"/>
              </a:prstClr>
            </a:outerShdw>
          </a:effectLst>
        </p:grpSpPr>
        <p:sp>
          <p:nvSpPr>
            <p:cNvPr id="403" name="Скругленный прямоугольник 402"/>
            <p:cNvSpPr/>
            <p:nvPr/>
          </p:nvSpPr>
          <p:spPr>
            <a:xfrm>
              <a:off x="4357686" y="3357562"/>
              <a:ext cx="142876" cy="35719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4" name="Скругленный прямоугольник 403"/>
            <p:cNvSpPr/>
            <p:nvPr/>
          </p:nvSpPr>
          <p:spPr>
            <a:xfrm>
              <a:off x="4357686" y="3143248"/>
              <a:ext cx="142876" cy="285752"/>
            </a:xfrm>
            <a:prstGeom prst="roundRect">
              <a:avLst>
                <a:gd name="adj" fmla="val 3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5" name="Полилиния 404">
              <a:hlinkClick r:id="" action="ppaction://hlinkshowjump?jump=nextslide"/>
            </p:cNvPr>
            <p:cNvSpPr/>
            <p:nvPr/>
          </p:nvSpPr>
          <p:spPr>
            <a:xfrm flipV="1">
              <a:off x="4457695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6" name="Полилиния 405">
              <a:hlinkClick r:id="" action="ppaction://hlinkshowjump?jump=nextslide"/>
            </p:cNvPr>
            <p:cNvSpPr/>
            <p:nvPr/>
          </p:nvSpPr>
          <p:spPr>
            <a:xfrm flipH="1" flipV="1">
              <a:off x="3824286" y="3286124"/>
              <a:ext cx="571504" cy="642942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7" name="Скругленный прямоугольник 406"/>
            <p:cNvSpPr/>
            <p:nvPr/>
          </p:nvSpPr>
          <p:spPr>
            <a:xfrm>
              <a:off x="4357686" y="3071810"/>
              <a:ext cx="142876" cy="142876"/>
            </a:xfrm>
            <a:prstGeom prst="roundRect">
              <a:avLst>
                <a:gd name="adj" fmla="val 41111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8" name="Полилиния 407">
              <a:hlinkClick r:id="" action="ppaction://hlinkshowjump?jump=nextslide"/>
            </p:cNvPr>
            <p:cNvSpPr/>
            <p:nvPr/>
          </p:nvSpPr>
          <p:spPr>
            <a:xfrm>
              <a:off x="4457696" y="2640017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9" name="Полилиния 408">
              <a:hlinkClick r:id="" action="ppaction://hlinkshowjump?jump=nextslide"/>
            </p:cNvPr>
            <p:cNvSpPr/>
            <p:nvPr/>
          </p:nvSpPr>
          <p:spPr>
            <a:xfrm flipH="1">
              <a:off x="3533771" y="2647945"/>
              <a:ext cx="865184" cy="888998"/>
            </a:xfrm>
            <a:custGeom>
              <a:avLst/>
              <a:gdLst>
                <a:gd name="connsiteX0" fmla="*/ 0 w 762000"/>
                <a:gd name="connsiteY0" fmla="*/ 466725 h 652463"/>
                <a:gd name="connsiteX1" fmla="*/ 762000 w 762000"/>
                <a:gd name="connsiteY1" fmla="*/ 0 h 652463"/>
                <a:gd name="connsiteX2" fmla="*/ 671513 w 762000"/>
                <a:gd name="connsiteY2" fmla="*/ 623888 h 652463"/>
                <a:gd name="connsiteX3" fmla="*/ 0 w 762000"/>
                <a:gd name="connsiteY3" fmla="*/ 652463 h 652463"/>
                <a:gd name="connsiteX4" fmla="*/ 0 w 762000"/>
                <a:gd name="connsiteY4" fmla="*/ 466725 h 652463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762000"/>
                <a:gd name="connsiteY0" fmla="*/ 565147 h 750885"/>
                <a:gd name="connsiteX1" fmla="*/ 762000 w 762000"/>
                <a:gd name="connsiteY1" fmla="*/ 98422 h 750885"/>
                <a:gd name="connsiteX2" fmla="*/ 671513 w 762000"/>
                <a:gd name="connsiteY2" fmla="*/ 722310 h 750885"/>
                <a:gd name="connsiteX3" fmla="*/ 0 w 762000"/>
                <a:gd name="connsiteY3" fmla="*/ 750885 h 750885"/>
                <a:gd name="connsiteX4" fmla="*/ 0 w 762000"/>
                <a:gd name="connsiteY4" fmla="*/ 565147 h 750885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752474"/>
                <a:gd name="connsiteX1" fmla="*/ 762000 w 865184"/>
                <a:gd name="connsiteY1" fmla="*/ 98422 h 752474"/>
                <a:gd name="connsiteX2" fmla="*/ 671513 w 865184"/>
                <a:gd name="connsiteY2" fmla="*/ 722310 h 752474"/>
                <a:gd name="connsiteX3" fmla="*/ 0 w 865184"/>
                <a:gd name="connsiteY3" fmla="*/ 750885 h 752474"/>
                <a:gd name="connsiteX4" fmla="*/ 0 w 865184"/>
                <a:gd name="connsiteY4" fmla="*/ 565147 h 752474"/>
                <a:gd name="connsiteX0" fmla="*/ 0 w 865184"/>
                <a:gd name="connsiteY0" fmla="*/ 565147 h 750885"/>
                <a:gd name="connsiteX1" fmla="*/ 762000 w 865184"/>
                <a:gd name="connsiteY1" fmla="*/ 98422 h 750885"/>
                <a:gd name="connsiteX2" fmla="*/ 671513 w 865184"/>
                <a:gd name="connsiteY2" fmla="*/ 722310 h 750885"/>
                <a:gd name="connsiteX3" fmla="*/ 0 w 865184"/>
                <a:gd name="connsiteY3" fmla="*/ 750885 h 750885"/>
                <a:gd name="connsiteX4" fmla="*/ 0 w 865184"/>
                <a:gd name="connsiteY4" fmla="*/ 565147 h 750885"/>
                <a:gd name="connsiteX0" fmla="*/ 0 w 865184"/>
                <a:gd name="connsiteY0" fmla="*/ 565147 h 888998"/>
                <a:gd name="connsiteX1" fmla="*/ 762000 w 865184"/>
                <a:gd name="connsiteY1" fmla="*/ 98422 h 888998"/>
                <a:gd name="connsiteX2" fmla="*/ 671513 w 865184"/>
                <a:gd name="connsiteY2" fmla="*/ 722310 h 888998"/>
                <a:gd name="connsiteX3" fmla="*/ 0 w 865184"/>
                <a:gd name="connsiteY3" fmla="*/ 750885 h 888998"/>
                <a:gd name="connsiteX4" fmla="*/ 0 w 865184"/>
                <a:gd name="connsiteY4" fmla="*/ 565147 h 888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5184" h="888998">
                  <a:moveTo>
                    <a:pt x="0" y="565147"/>
                  </a:moveTo>
                  <a:cubicBezTo>
                    <a:pt x="363536" y="0"/>
                    <a:pt x="436560" y="163513"/>
                    <a:pt x="762000" y="98422"/>
                  </a:cubicBezTo>
                  <a:cubicBezTo>
                    <a:pt x="865184" y="358776"/>
                    <a:pt x="792154" y="666749"/>
                    <a:pt x="671513" y="722310"/>
                  </a:cubicBezTo>
                  <a:cubicBezTo>
                    <a:pt x="404810" y="888998"/>
                    <a:pt x="223838" y="741360"/>
                    <a:pt x="0" y="750885"/>
                  </a:cubicBezTo>
                  <a:lnTo>
                    <a:pt x="0" y="565147"/>
                  </a:lnTo>
                  <a:close/>
                </a:path>
              </a:pathLst>
            </a:cu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59" name="TextBox 458"/>
          <p:cNvSpPr txBox="1"/>
          <p:nvPr/>
        </p:nvSpPr>
        <p:spPr>
          <a:xfrm>
            <a:off x="-46052" y="414319"/>
            <a:ext cx="4988642" cy="1452384"/>
          </a:xfrm>
          <a:prstGeom prst="cloudCallout">
            <a:avLst>
              <a:gd name="adj1" fmla="val 47131"/>
              <a:gd name="adj2" fmla="val 99266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Відправляємося у </a:t>
            </a:r>
          </a:p>
          <a:p>
            <a:pPr algn="ctr"/>
            <a:r>
              <a:rPr lang="uk-UA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подорож!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7" name="Группа 300"/>
          <p:cNvGrpSpPr/>
          <p:nvPr/>
        </p:nvGrpSpPr>
        <p:grpSpPr>
          <a:xfrm>
            <a:off x="6000760" y="5596278"/>
            <a:ext cx="1313258" cy="1261723"/>
            <a:chOff x="214282" y="5643578"/>
            <a:chExt cx="1285884" cy="1017585"/>
          </a:xfrm>
        </p:grpSpPr>
        <p:sp>
          <p:nvSpPr>
            <p:cNvPr id="302" name="Полилиния 30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4" name="Полилиния 30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5" name="24-конечная звезда 30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3" name="Полилиния 30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9" name="Группа 158"/>
          <p:cNvGrpSpPr/>
          <p:nvPr/>
        </p:nvGrpSpPr>
        <p:grpSpPr>
          <a:xfrm rot="388224">
            <a:off x="6553891" y="5315734"/>
            <a:ext cx="1546647" cy="1568512"/>
            <a:chOff x="5898071" y="4400554"/>
            <a:chExt cx="2324143" cy="2470145"/>
          </a:xfrm>
        </p:grpSpPr>
        <p:sp>
          <p:nvSpPr>
            <p:cNvPr id="160" name="Полилиния 159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0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171" name="Полилиния 170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2" name="Полилиния 171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3" name="Полилиния 172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7" name="Группа 203"/>
          <p:cNvGrpSpPr/>
          <p:nvPr/>
        </p:nvGrpSpPr>
        <p:grpSpPr>
          <a:xfrm rot="626960">
            <a:off x="3431211" y="5350227"/>
            <a:ext cx="1200751" cy="1431260"/>
            <a:chOff x="5898071" y="4400554"/>
            <a:chExt cx="2324143" cy="2470145"/>
          </a:xfrm>
        </p:grpSpPr>
        <p:sp>
          <p:nvSpPr>
            <p:cNvPr id="205" name="Полилиния 204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6" name="Полилиния 205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7" name="Полилиния 206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8" name="Полилиния 207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9" name="Полилиния 208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0" name="Полилиния 209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8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16" name="Полилиния 215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7" name="Полилиния 216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8" name="Полилиния 217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9" name="Группа 138"/>
            <p:cNvGrpSpPr/>
            <p:nvPr/>
          </p:nvGrpSpPr>
          <p:grpSpPr>
            <a:xfrm rot="639347">
              <a:off x="6792579" y="4410375"/>
              <a:ext cx="798923" cy="2457470"/>
              <a:chOff x="6586553" y="4400554"/>
              <a:chExt cx="798923" cy="2457470"/>
            </a:xfrm>
          </p:grpSpPr>
          <p:sp>
            <p:nvSpPr>
              <p:cNvPr id="213" name="Полилиния 212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4" name="Полилиния 213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5" name="Полилиния 214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3" name="Группа 234"/>
          <p:cNvGrpSpPr/>
          <p:nvPr/>
        </p:nvGrpSpPr>
        <p:grpSpPr>
          <a:xfrm rot="20416555">
            <a:off x="1939015" y="5848559"/>
            <a:ext cx="928662" cy="1000108"/>
            <a:chOff x="5898071" y="4400554"/>
            <a:chExt cx="2324143" cy="2470145"/>
          </a:xfrm>
        </p:grpSpPr>
        <p:sp>
          <p:nvSpPr>
            <p:cNvPr id="236" name="Полилиния 235"/>
            <p:cNvSpPr/>
            <p:nvPr/>
          </p:nvSpPr>
          <p:spPr>
            <a:xfrm>
              <a:off x="5898071" y="4931288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7" name="Полилиния 236"/>
            <p:cNvSpPr/>
            <p:nvPr/>
          </p:nvSpPr>
          <p:spPr>
            <a:xfrm>
              <a:off x="6357950" y="4918589"/>
              <a:ext cx="79269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8" name="Полилиния 237"/>
            <p:cNvSpPr/>
            <p:nvPr/>
          </p:nvSpPr>
          <p:spPr>
            <a:xfrm>
              <a:off x="6072198" y="4918589"/>
              <a:ext cx="1149884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9" name="Полилиния 238"/>
            <p:cNvSpPr/>
            <p:nvPr/>
          </p:nvSpPr>
          <p:spPr>
            <a:xfrm flipH="1">
              <a:off x="7000892" y="4918589"/>
              <a:ext cx="1221322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0" name="Полилиния 239"/>
            <p:cNvSpPr/>
            <p:nvPr/>
          </p:nvSpPr>
          <p:spPr>
            <a:xfrm flipH="1">
              <a:off x="7000892" y="4918589"/>
              <a:ext cx="785818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1" name="Полилиния 240"/>
            <p:cNvSpPr/>
            <p:nvPr/>
          </p:nvSpPr>
          <p:spPr>
            <a:xfrm flipH="1">
              <a:off x="6929454" y="4918589"/>
              <a:ext cx="500066" cy="1939411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4" name="Группа 137"/>
            <p:cNvGrpSpPr/>
            <p:nvPr/>
          </p:nvGrpSpPr>
          <p:grpSpPr>
            <a:xfrm rot="21430290">
              <a:off x="6560974" y="4400554"/>
              <a:ext cx="798923" cy="2457470"/>
              <a:chOff x="6586553" y="4400554"/>
              <a:chExt cx="798923" cy="2457470"/>
            </a:xfrm>
          </p:grpSpPr>
          <p:sp>
            <p:nvSpPr>
              <p:cNvPr id="247" name="Полилиния 246"/>
              <p:cNvSpPr/>
              <p:nvPr/>
            </p:nvSpPr>
            <p:spPr>
              <a:xfrm flipH="1">
                <a:off x="6929454" y="5143512"/>
                <a:ext cx="142905" cy="1714512"/>
              </a:xfrm>
              <a:custGeom>
                <a:avLst/>
                <a:gdLst>
                  <a:gd name="connsiteX0" fmla="*/ 1016000 w 1016000"/>
                  <a:gd name="connsiteY0" fmla="*/ 1778000 h 1803400"/>
                  <a:gd name="connsiteX1" fmla="*/ 0 w 1016000"/>
                  <a:gd name="connsiteY1" fmla="*/ 0 h 1803400"/>
                  <a:gd name="connsiteX2" fmla="*/ 901700 w 1016000"/>
                  <a:gd name="connsiteY2" fmla="*/ 1803400 h 1803400"/>
                  <a:gd name="connsiteX3" fmla="*/ 1016000 w 1016000"/>
                  <a:gd name="connsiteY3" fmla="*/ 1778000 h 1803400"/>
                  <a:gd name="connsiteX0" fmla="*/ 1016000 w 1016000"/>
                  <a:gd name="connsiteY0" fmla="*/ 1914011 h 1939411"/>
                  <a:gd name="connsiteX1" fmla="*/ 0 w 1016000"/>
                  <a:gd name="connsiteY1" fmla="*/ 136011 h 1939411"/>
                  <a:gd name="connsiteX2" fmla="*/ 901700 w 1016000"/>
                  <a:gd name="connsiteY2" fmla="*/ 1939411 h 1939411"/>
                  <a:gd name="connsiteX3" fmla="*/ 1016000 w 1016000"/>
                  <a:gd name="connsiteY3" fmla="*/ 1914011 h 1939411"/>
                  <a:gd name="connsiteX0" fmla="*/ 1269483 w 1269483"/>
                  <a:gd name="connsiteY0" fmla="*/ 2019845 h 2045245"/>
                  <a:gd name="connsiteX1" fmla="*/ 253483 w 1269483"/>
                  <a:gd name="connsiteY1" fmla="*/ 241845 h 2045245"/>
                  <a:gd name="connsiteX2" fmla="*/ 1155183 w 1269483"/>
                  <a:gd name="connsiteY2" fmla="*/ 2045245 h 2045245"/>
                  <a:gd name="connsiteX3" fmla="*/ 1269483 w 1269483"/>
                  <a:gd name="connsiteY3" fmla="*/ 2019845 h 2045245"/>
                  <a:gd name="connsiteX0" fmla="*/ 1175829 w 1175829"/>
                  <a:gd name="connsiteY0" fmla="*/ 1914011 h 1939411"/>
                  <a:gd name="connsiteX1" fmla="*/ 159829 w 1175829"/>
                  <a:gd name="connsiteY1" fmla="*/ 136011 h 1939411"/>
                  <a:gd name="connsiteX2" fmla="*/ 1061529 w 1175829"/>
                  <a:gd name="connsiteY2" fmla="*/ 1939411 h 1939411"/>
                  <a:gd name="connsiteX3" fmla="*/ 1175829 w 1175829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1175829 w 1221322"/>
                  <a:gd name="connsiteY0" fmla="*/ 1914011 h 1939411"/>
                  <a:gd name="connsiteX1" fmla="*/ 159829 w 1221322"/>
                  <a:gd name="connsiteY1" fmla="*/ 136011 h 1939411"/>
                  <a:gd name="connsiteX2" fmla="*/ 1061529 w 1221322"/>
                  <a:gd name="connsiteY2" fmla="*/ 1939411 h 1939411"/>
                  <a:gd name="connsiteX3" fmla="*/ 1175829 w 1221322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538181 w 697974"/>
                  <a:gd name="connsiteY2" fmla="*/ 1939411 h 1939411"/>
                  <a:gd name="connsiteX3" fmla="*/ 652481 w 697974"/>
                  <a:gd name="connsiteY3" fmla="*/ 1914011 h 1939411"/>
                  <a:gd name="connsiteX0" fmla="*/ 652481 w 697974"/>
                  <a:gd name="connsiteY0" fmla="*/ 1914011 h 1939411"/>
                  <a:gd name="connsiteX1" fmla="*/ 159828 w 697974"/>
                  <a:gd name="connsiteY1" fmla="*/ 136011 h 1939411"/>
                  <a:gd name="connsiteX2" fmla="*/ 363701 w 697974"/>
                  <a:gd name="connsiteY2" fmla="*/ 1939411 h 1939411"/>
                  <a:gd name="connsiteX3" fmla="*/ 652481 w 697974"/>
                  <a:gd name="connsiteY3" fmla="*/ 1914011 h 1939411"/>
                  <a:gd name="connsiteX0" fmla="*/ 477999 w 523492"/>
                  <a:gd name="connsiteY0" fmla="*/ 1914011 h 1939411"/>
                  <a:gd name="connsiteX1" fmla="*/ 159828 w 523492"/>
                  <a:gd name="connsiteY1" fmla="*/ 136011 h 1939411"/>
                  <a:gd name="connsiteX2" fmla="*/ 363701 w 523492"/>
                  <a:gd name="connsiteY2" fmla="*/ 1939411 h 1939411"/>
                  <a:gd name="connsiteX3" fmla="*/ 477999 w 523492"/>
                  <a:gd name="connsiteY3" fmla="*/ 1914011 h 1939411"/>
                  <a:gd name="connsiteX0" fmla="*/ 129045 w 215906"/>
                  <a:gd name="connsiteY0" fmla="*/ 1914011 h 1939411"/>
                  <a:gd name="connsiteX1" fmla="*/ 159828 w 215906"/>
                  <a:gd name="connsiteY1" fmla="*/ 136011 h 1939411"/>
                  <a:gd name="connsiteX2" fmla="*/ 14747 w 215906"/>
                  <a:gd name="connsiteY2" fmla="*/ 1939411 h 1939411"/>
                  <a:gd name="connsiteX3" fmla="*/ 129045 w 215906"/>
                  <a:gd name="connsiteY3" fmla="*/ 1914011 h 193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906" h="1939411">
                    <a:moveTo>
                      <a:pt x="129045" y="1914011"/>
                    </a:moveTo>
                    <a:cubicBezTo>
                      <a:pt x="174538" y="948262"/>
                      <a:pt x="215907" y="0"/>
                      <a:pt x="159828" y="136011"/>
                    </a:cubicBezTo>
                    <a:cubicBezTo>
                      <a:pt x="-1" y="124344"/>
                      <a:pt x="106262" y="806428"/>
                      <a:pt x="14747" y="1939411"/>
                    </a:cubicBezTo>
                    <a:lnTo>
                      <a:pt x="129045" y="1914011"/>
                    </a:ln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8" name="Полилиния 247"/>
              <p:cNvSpPr/>
              <p:nvPr/>
            </p:nvSpPr>
            <p:spPr>
              <a:xfrm>
                <a:off x="6586553" y="440522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9" name="Полилиния 248"/>
              <p:cNvSpPr/>
              <p:nvPr/>
            </p:nvSpPr>
            <p:spPr>
              <a:xfrm>
                <a:off x="6663958" y="4400554"/>
                <a:ext cx="721518" cy="1262161"/>
              </a:xfrm>
              <a:custGeom>
                <a:avLst/>
                <a:gdLst>
                  <a:gd name="connsiteX0" fmla="*/ 142876 w 285752"/>
                  <a:gd name="connsiteY0" fmla="*/ 214314 h 857256"/>
                  <a:gd name="connsiteX1" fmla="*/ 142876 w 285752"/>
                  <a:gd name="connsiteY1" fmla="*/ 857256 h 857256"/>
                  <a:gd name="connsiteX2" fmla="*/ 142876 w 285752"/>
                  <a:gd name="connsiteY2" fmla="*/ 214314 h 857256"/>
                  <a:gd name="connsiteX0" fmla="*/ 291705 w 583410"/>
                  <a:gd name="connsiteY0" fmla="*/ 500066 h 785842"/>
                  <a:gd name="connsiteX1" fmla="*/ 291705 w 583410"/>
                  <a:gd name="connsiteY1" fmla="*/ 785842 h 785842"/>
                  <a:gd name="connsiteX2" fmla="*/ 291705 w 583410"/>
                  <a:gd name="connsiteY2" fmla="*/ 500066 h 78584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538176 h 823952"/>
                  <a:gd name="connsiteX1" fmla="*/ 291705 w 583410"/>
                  <a:gd name="connsiteY1" fmla="*/ 823952 h 823952"/>
                  <a:gd name="connsiteX2" fmla="*/ 291705 w 583410"/>
                  <a:gd name="connsiteY2" fmla="*/ 538176 h 823952"/>
                  <a:gd name="connsiteX0" fmla="*/ 291705 w 583410"/>
                  <a:gd name="connsiteY0" fmla="*/ 642894 h 642942"/>
                  <a:gd name="connsiteX1" fmla="*/ 291705 w 583410"/>
                  <a:gd name="connsiteY1" fmla="*/ 642942 h 642942"/>
                  <a:gd name="connsiteX2" fmla="*/ 291705 w 583410"/>
                  <a:gd name="connsiteY2" fmla="*/ 642894 h 642942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119261"/>
                  <a:gd name="connsiteX1" fmla="*/ 291705 w 583410"/>
                  <a:gd name="connsiteY1" fmla="*/ 1119261 h 1119261"/>
                  <a:gd name="connsiteX2" fmla="*/ 291705 w 583410"/>
                  <a:gd name="connsiteY2" fmla="*/ 1119213 h 1119261"/>
                  <a:gd name="connsiteX0" fmla="*/ 291705 w 583410"/>
                  <a:gd name="connsiteY0" fmla="*/ 1119213 h 1262161"/>
                  <a:gd name="connsiteX1" fmla="*/ 291705 w 583410"/>
                  <a:gd name="connsiteY1" fmla="*/ 1262161 h 1262161"/>
                  <a:gd name="connsiteX2" fmla="*/ 291705 w 583410"/>
                  <a:gd name="connsiteY2" fmla="*/ 1119213 h 1262161"/>
                  <a:gd name="connsiteX0" fmla="*/ 291705 w 650066"/>
                  <a:gd name="connsiteY0" fmla="*/ 1119213 h 1262161"/>
                  <a:gd name="connsiteX1" fmla="*/ 291705 w 650066"/>
                  <a:gd name="connsiteY1" fmla="*/ 1262161 h 1262161"/>
                  <a:gd name="connsiteX2" fmla="*/ 291705 w 650066"/>
                  <a:gd name="connsiteY2" fmla="*/ 1119213 h 1262161"/>
                  <a:gd name="connsiteX0" fmla="*/ 363157 w 721518"/>
                  <a:gd name="connsiteY0" fmla="*/ 1119213 h 1262161"/>
                  <a:gd name="connsiteX1" fmla="*/ 363157 w 721518"/>
                  <a:gd name="connsiteY1" fmla="*/ 1262161 h 1262161"/>
                  <a:gd name="connsiteX2" fmla="*/ 363157 w 721518"/>
                  <a:gd name="connsiteY2" fmla="*/ 1119213 h 1262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21518" h="1262161">
                    <a:moveTo>
                      <a:pt x="363157" y="1119213"/>
                    </a:moveTo>
                    <a:cubicBezTo>
                      <a:pt x="341693" y="0"/>
                      <a:pt x="721518" y="766845"/>
                      <a:pt x="363157" y="1262161"/>
                    </a:cubicBezTo>
                    <a:cubicBezTo>
                      <a:pt x="0" y="781133"/>
                      <a:pt x="370250" y="19042"/>
                      <a:pt x="363157" y="1119213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1"/>
                  </a:gs>
                  <a:gs pos="0">
                    <a:srgbClr val="FF0000"/>
                  </a:gs>
                </a:gsLst>
                <a:lin ang="162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63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357" name="Picture 4" descr="http://www.johnston.k12.ia.us/schools/ElemLMC/images/bus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590" y="2693535"/>
            <a:ext cx="7503020" cy="335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Облако 106"/>
          <p:cNvSpPr/>
          <p:nvPr/>
        </p:nvSpPr>
        <p:spPr>
          <a:xfrm>
            <a:off x="3944703" y="220070"/>
            <a:ext cx="5000660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-55071" y="274340"/>
            <a:ext cx="3429024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18"/>
          <p:cNvGrpSpPr/>
          <p:nvPr/>
        </p:nvGrpSpPr>
        <p:grpSpPr>
          <a:xfrm>
            <a:off x="-158997" y="4071943"/>
            <a:ext cx="9302999" cy="2796567"/>
            <a:chOff x="-65580" y="3632354"/>
            <a:chExt cx="8972911" cy="3225646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8920031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119"/>
            <p:cNvGrpSpPr/>
            <p:nvPr/>
          </p:nvGrpSpPr>
          <p:grpSpPr>
            <a:xfrm>
              <a:off x="428596" y="3632354"/>
              <a:ext cx="1109662" cy="1971543"/>
              <a:chOff x="428596" y="3632354"/>
              <a:chExt cx="1109662" cy="1971543"/>
            </a:xfrm>
          </p:grpSpPr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859577" y="4460889"/>
                <a:ext cx="214314" cy="1143008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Полилиния 118"/>
              <p:cNvSpPr/>
              <p:nvPr/>
            </p:nvSpPr>
            <p:spPr>
              <a:xfrm>
                <a:off x="428596" y="3632354"/>
                <a:ext cx="1109662" cy="1812775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0" y="5715016"/>
              <a:ext cx="8972910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2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1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6" name="Подзаголовок 395"/>
          <p:cNvSpPr>
            <a:spLocks noGrp="1"/>
          </p:cNvSpPr>
          <p:nvPr>
            <p:ph idx="1"/>
          </p:nvPr>
        </p:nvSpPr>
        <p:spPr>
          <a:xfrm>
            <a:off x="505173" y="1268760"/>
            <a:ext cx="8229600" cy="1571636"/>
          </a:xfrm>
          <a:prstGeom prst="roundRect">
            <a:avLst>
              <a:gd name="adj" fmla="val 7968"/>
            </a:avLst>
          </a:prstGeom>
          <a:solidFill>
            <a:schemeClr val="bg1">
              <a:alpha val="78000"/>
            </a:schemeClr>
          </a:solidFill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нашої бабусі сидить дід у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кожусі,</a:t>
            </a:r>
          </a:p>
          <a:p>
            <a:pPr marL="0" indent="0">
              <a:buNone/>
            </a:pP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Біля </a:t>
            </a: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печі гріється, без водички миється.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1" name="Группа 285"/>
          <p:cNvGrpSpPr/>
          <p:nvPr/>
        </p:nvGrpSpPr>
        <p:grpSpPr>
          <a:xfrm>
            <a:off x="1428728" y="5929330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356"/>
          <p:cNvGrpSpPr/>
          <p:nvPr/>
        </p:nvGrpSpPr>
        <p:grpSpPr>
          <a:xfrm rot="20068700">
            <a:off x="1657121" y="6384141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0" name="Подзаголовок 395"/>
          <p:cNvSpPr txBox="1">
            <a:spLocks/>
          </p:cNvSpPr>
          <p:nvPr/>
        </p:nvSpPr>
        <p:spPr>
          <a:xfrm>
            <a:off x="2404920" y="3330426"/>
            <a:ext cx="5072098" cy="2471752"/>
          </a:xfrm>
          <a:prstGeom prst="roundRect">
            <a:avLst>
              <a:gd name="adj" fmla="val 7968"/>
            </a:avLst>
          </a:prstGeom>
          <a:solidFill>
            <a:schemeClr val="bg1">
              <a:alpha val="78000"/>
            </a:schemeClr>
          </a:solidFill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4" name="Picture 2" descr="http://im7-tub-ua.yandex.net/i?id=149752488-25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866" y="3260759"/>
            <a:ext cx="5024600" cy="261680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0412" y="3286126"/>
            <a:ext cx="2418664" cy="237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Облако 106"/>
          <p:cNvSpPr/>
          <p:nvPr/>
        </p:nvSpPr>
        <p:spPr>
          <a:xfrm>
            <a:off x="3944703" y="220070"/>
            <a:ext cx="5000660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-55071" y="274340"/>
            <a:ext cx="3429024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18"/>
          <p:cNvGrpSpPr/>
          <p:nvPr/>
        </p:nvGrpSpPr>
        <p:grpSpPr>
          <a:xfrm>
            <a:off x="-158997" y="4071943"/>
            <a:ext cx="9302999" cy="2796567"/>
            <a:chOff x="-65580" y="3632354"/>
            <a:chExt cx="8972911" cy="3225646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8920031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119"/>
            <p:cNvGrpSpPr/>
            <p:nvPr/>
          </p:nvGrpSpPr>
          <p:grpSpPr>
            <a:xfrm>
              <a:off x="428596" y="3632354"/>
              <a:ext cx="1109662" cy="1971543"/>
              <a:chOff x="428596" y="3632354"/>
              <a:chExt cx="1109662" cy="1971543"/>
            </a:xfrm>
          </p:grpSpPr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859577" y="4460889"/>
                <a:ext cx="214314" cy="1143008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Полилиния 118"/>
              <p:cNvSpPr/>
              <p:nvPr/>
            </p:nvSpPr>
            <p:spPr>
              <a:xfrm>
                <a:off x="428596" y="3632354"/>
                <a:ext cx="1109662" cy="1812775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0" y="5715016"/>
              <a:ext cx="8972910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2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1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6" name="Подзаголовок 395"/>
          <p:cNvSpPr>
            <a:spLocks noGrp="1"/>
          </p:cNvSpPr>
          <p:nvPr>
            <p:ph idx="1"/>
          </p:nvPr>
        </p:nvSpPr>
        <p:spPr>
          <a:xfrm>
            <a:off x="505173" y="1268760"/>
            <a:ext cx="8229600" cy="1571636"/>
          </a:xfrm>
          <a:prstGeom prst="roundRect">
            <a:avLst>
              <a:gd name="adj" fmla="val 7968"/>
            </a:avLst>
          </a:prstGeom>
          <a:solidFill>
            <a:schemeClr val="bg1">
              <a:alpha val="78000"/>
            </a:schemeClr>
          </a:solidFill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Посеред </a:t>
            </a: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двора стоїть копа, </a:t>
            </a:r>
          </a:p>
          <a:p>
            <a:pPr marL="0" indent="0">
              <a:buNone/>
            </a:pP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Спереду </a:t>
            </a: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вила, ззаду мітла.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1" name="Группа 285"/>
          <p:cNvGrpSpPr/>
          <p:nvPr/>
        </p:nvGrpSpPr>
        <p:grpSpPr>
          <a:xfrm>
            <a:off x="1428728" y="5929330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356"/>
          <p:cNvGrpSpPr/>
          <p:nvPr/>
        </p:nvGrpSpPr>
        <p:grpSpPr>
          <a:xfrm rot="20068700">
            <a:off x="1657121" y="6384141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0" name="Подзаголовок 395"/>
          <p:cNvSpPr txBox="1">
            <a:spLocks/>
          </p:cNvSpPr>
          <p:nvPr/>
        </p:nvSpPr>
        <p:spPr>
          <a:xfrm>
            <a:off x="2404920" y="3330426"/>
            <a:ext cx="5072098" cy="2471752"/>
          </a:xfrm>
          <a:prstGeom prst="roundRect">
            <a:avLst>
              <a:gd name="adj" fmla="val 7968"/>
            </a:avLst>
          </a:prstGeom>
          <a:solidFill>
            <a:schemeClr val="bg1">
              <a:alpha val="78000"/>
            </a:schemeClr>
          </a:solidFill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6" name="Picture 2" descr="http://meatinfo.ru/data/profile/55732/profiledh0VWi_im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550" y="3059258"/>
            <a:ext cx="5082103" cy="296803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0412" y="3286126"/>
            <a:ext cx="2418664" cy="237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372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Облако 106"/>
          <p:cNvSpPr/>
          <p:nvPr/>
        </p:nvSpPr>
        <p:spPr>
          <a:xfrm>
            <a:off x="5786438" y="91528"/>
            <a:ext cx="3357602" cy="1015332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18"/>
          <p:cNvGrpSpPr/>
          <p:nvPr/>
        </p:nvGrpSpPr>
        <p:grpSpPr>
          <a:xfrm>
            <a:off x="-158997" y="4071943"/>
            <a:ext cx="9302999" cy="2796567"/>
            <a:chOff x="-65580" y="3632354"/>
            <a:chExt cx="8972911" cy="3225646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8920031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119"/>
            <p:cNvGrpSpPr/>
            <p:nvPr/>
          </p:nvGrpSpPr>
          <p:grpSpPr>
            <a:xfrm>
              <a:off x="428596" y="3632354"/>
              <a:ext cx="1109662" cy="1971543"/>
              <a:chOff x="428596" y="3632354"/>
              <a:chExt cx="1109662" cy="1971543"/>
            </a:xfrm>
          </p:grpSpPr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859577" y="4460889"/>
                <a:ext cx="214314" cy="1143008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Полилиния 118"/>
              <p:cNvSpPr/>
              <p:nvPr/>
            </p:nvSpPr>
            <p:spPr>
              <a:xfrm>
                <a:off x="428596" y="3632354"/>
                <a:ext cx="1109662" cy="1812775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0" y="5715016"/>
              <a:ext cx="8972910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2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1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6" name="Подзаголовок 395"/>
          <p:cNvSpPr>
            <a:spLocks noGrp="1"/>
          </p:cNvSpPr>
          <p:nvPr>
            <p:ph idx="1"/>
          </p:nvPr>
        </p:nvSpPr>
        <p:spPr>
          <a:xfrm>
            <a:off x="71659" y="91528"/>
            <a:ext cx="5473011" cy="3297543"/>
          </a:xfrm>
          <a:prstGeom prst="roundRect">
            <a:avLst>
              <a:gd name="adj" fmla="val 7968"/>
            </a:avLst>
          </a:prstGeom>
          <a:solidFill>
            <a:schemeClr val="bg1">
              <a:alpha val="78000"/>
            </a:schemeClr>
          </a:solidFill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indent="0">
              <a:buNone/>
            </a:pPr>
            <a:r>
              <a:rPr lang="uk-UA" sz="6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6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хто каже: «</a:t>
            </a:r>
            <a:r>
              <a:rPr lang="uk-UA" sz="67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uk-UA" sz="6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uk-UA" sz="67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uk-UA" sz="6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 marL="0" indent="0">
              <a:buNone/>
            </a:pPr>
            <a:r>
              <a:rPr lang="uk-UA" sz="6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 травичку хто скубе?</a:t>
            </a:r>
          </a:p>
          <a:p>
            <a:pPr marL="0" indent="0">
              <a:buNone/>
            </a:pPr>
            <a:r>
              <a:rPr lang="uk-UA" sz="6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Має з ратичками ніжки,</a:t>
            </a:r>
          </a:p>
          <a:p>
            <a:pPr marL="0" indent="0">
              <a:buNone/>
            </a:pPr>
            <a:r>
              <a:rPr lang="uk-UA" sz="6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Білу шубу, чорні ріжки,</a:t>
            </a:r>
          </a:p>
          <a:p>
            <a:pPr marL="0" indent="0">
              <a:buNone/>
            </a:pPr>
            <a:r>
              <a:rPr lang="uk-UA" sz="6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Сіно їсть і п'є водичку,</a:t>
            </a:r>
          </a:p>
          <a:p>
            <a:pPr marL="0" indent="0">
              <a:buNone/>
            </a:pPr>
            <a:r>
              <a:rPr lang="uk-UA" sz="67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Вовни дасть на рукавичку</a:t>
            </a: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1" name="Группа 285"/>
          <p:cNvGrpSpPr/>
          <p:nvPr/>
        </p:nvGrpSpPr>
        <p:grpSpPr>
          <a:xfrm>
            <a:off x="1428728" y="5929330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356"/>
          <p:cNvGrpSpPr/>
          <p:nvPr/>
        </p:nvGrpSpPr>
        <p:grpSpPr>
          <a:xfrm rot="20068700">
            <a:off x="1657121" y="6384141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0" name="Подзаголовок 395"/>
          <p:cNvSpPr txBox="1">
            <a:spLocks/>
          </p:cNvSpPr>
          <p:nvPr/>
        </p:nvSpPr>
        <p:spPr>
          <a:xfrm>
            <a:off x="3524733" y="3645023"/>
            <a:ext cx="5072098" cy="2434325"/>
          </a:xfrm>
          <a:prstGeom prst="roundRect">
            <a:avLst>
              <a:gd name="adj" fmla="val 7968"/>
            </a:avLst>
          </a:prstGeom>
          <a:solidFill>
            <a:schemeClr val="bg1">
              <a:alpha val="78000"/>
            </a:schemeClr>
          </a:solidFill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9" name="Группа 56"/>
          <p:cNvGrpSpPr/>
          <p:nvPr/>
        </p:nvGrpSpPr>
        <p:grpSpPr>
          <a:xfrm>
            <a:off x="5072065" y="865347"/>
            <a:ext cx="4071973" cy="2135050"/>
            <a:chOff x="5214942" y="714356"/>
            <a:chExt cx="3583358" cy="1938832"/>
          </a:xfrm>
        </p:grpSpPr>
        <p:sp>
          <p:nvSpPr>
            <p:cNvPr id="90" name="Полилиния 89"/>
            <p:cNvSpPr/>
            <p:nvPr/>
          </p:nvSpPr>
          <p:spPr>
            <a:xfrm>
              <a:off x="5318235" y="785794"/>
              <a:ext cx="3480065" cy="1734207"/>
            </a:xfrm>
            <a:custGeom>
              <a:avLst/>
              <a:gdLst>
                <a:gd name="connsiteX0" fmla="*/ 3825765 w 3825765"/>
                <a:gd name="connsiteY0" fmla="*/ 546538 h 1734207"/>
                <a:gd name="connsiteX1" fmla="*/ 2816772 w 3825765"/>
                <a:gd name="connsiteY1" fmla="*/ 714703 h 1734207"/>
                <a:gd name="connsiteX2" fmla="*/ 2028496 w 3825765"/>
                <a:gd name="connsiteY2" fmla="*/ 767255 h 1734207"/>
                <a:gd name="connsiteX3" fmla="*/ 1334813 w 3825765"/>
                <a:gd name="connsiteY3" fmla="*/ 31531 h 1734207"/>
                <a:gd name="connsiteX4" fmla="*/ 1902372 w 3825765"/>
                <a:gd name="connsiteY4" fmla="*/ 767255 h 1734207"/>
                <a:gd name="connsiteX5" fmla="*/ 935420 w 3825765"/>
                <a:gd name="connsiteY5" fmla="*/ 567559 h 1734207"/>
                <a:gd name="connsiteX6" fmla="*/ 945931 w 3825765"/>
                <a:gd name="connsiteY6" fmla="*/ 0 h 1734207"/>
                <a:gd name="connsiteX7" fmla="*/ 819806 w 3825765"/>
                <a:gd name="connsiteY7" fmla="*/ 536028 h 1734207"/>
                <a:gd name="connsiteX8" fmla="*/ 0 w 3825765"/>
                <a:gd name="connsiteY8" fmla="*/ 430924 h 1734207"/>
                <a:gd name="connsiteX9" fmla="*/ 746234 w 3825765"/>
                <a:gd name="connsiteY9" fmla="*/ 630621 h 1734207"/>
                <a:gd name="connsiteX10" fmla="*/ 262758 w 3825765"/>
                <a:gd name="connsiteY10" fmla="*/ 893379 h 1734207"/>
                <a:gd name="connsiteX11" fmla="*/ 914400 w 3825765"/>
                <a:gd name="connsiteY11" fmla="*/ 683172 h 1734207"/>
                <a:gd name="connsiteX12" fmla="*/ 1965434 w 3825765"/>
                <a:gd name="connsiteY12" fmla="*/ 956441 h 1734207"/>
                <a:gd name="connsiteX13" fmla="*/ 1566041 w 3825765"/>
                <a:gd name="connsiteY13" fmla="*/ 1303283 h 1734207"/>
                <a:gd name="connsiteX14" fmla="*/ 882868 w 3825765"/>
                <a:gd name="connsiteY14" fmla="*/ 1208690 h 1734207"/>
                <a:gd name="connsiteX15" fmla="*/ 1492468 w 3825765"/>
                <a:gd name="connsiteY15" fmla="*/ 1355834 h 1734207"/>
                <a:gd name="connsiteX16" fmla="*/ 998482 w 3825765"/>
                <a:gd name="connsiteY16" fmla="*/ 1692166 h 1734207"/>
                <a:gd name="connsiteX17" fmla="*/ 1597572 w 3825765"/>
                <a:gd name="connsiteY17" fmla="*/ 1429407 h 1734207"/>
                <a:gd name="connsiteX18" fmla="*/ 2028496 w 3825765"/>
                <a:gd name="connsiteY18" fmla="*/ 1734207 h 1734207"/>
                <a:gd name="connsiteX19" fmla="*/ 1713186 w 3825765"/>
                <a:gd name="connsiteY19" fmla="*/ 1366345 h 1734207"/>
                <a:gd name="connsiteX20" fmla="*/ 2133600 w 3825765"/>
                <a:gd name="connsiteY20" fmla="*/ 966952 h 1734207"/>
                <a:gd name="connsiteX21" fmla="*/ 2900855 w 3825765"/>
                <a:gd name="connsiteY21" fmla="*/ 935421 h 1734207"/>
                <a:gd name="connsiteX22" fmla="*/ 3815255 w 3825765"/>
                <a:gd name="connsiteY22" fmla="*/ 809297 h 1734207"/>
                <a:gd name="connsiteX23" fmla="*/ 3825765 w 3825765"/>
                <a:gd name="connsiteY23" fmla="*/ 546538 h 1734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25765" h="1734207">
                  <a:moveTo>
                    <a:pt x="3825765" y="546538"/>
                  </a:moveTo>
                  <a:lnTo>
                    <a:pt x="2816772" y="714703"/>
                  </a:lnTo>
                  <a:lnTo>
                    <a:pt x="2028496" y="767255"/>
                  </a:lnTo>
                  <a:lnTo>
                    <a:pt x="1334813" y="31531"/>
                  </a:lnTo>
                  <a:lnTo>
                    <a:pt x="1902372" y="767255"/>
                  </a:lnTo>
                  <a:lnTo>
                    <a:pt x="935420" y="567559"/>
                  </a:lnTo>
                  <a:lnTo>
                    <a:pt x="945931" y="0"/>
                  </a:lnTo>
                  <a:lnTo>
                    <a:pt x="819806" y="536028"/>
                  </a:lnTo>
                  <a:lnTo>
                    <a:pt x="0" y="430924"/>
                  </a:lnTo>
                  <a:lnTo>
                    <a:pt x="746234" y="630621"/>
                  </a:lnTo>
                  <a:lnTo>
                    <a:pt x="262758" y="893379"/>
                  </a:lnTo>
                  <a:lnTo>
                    <a:pt x="914400" y="683172"/>
                  </a:lnTo>
                  <a:lnTo>
                    <a:pt x="1965434" y="956441"/>
                  </a:lnTo>
                  <a:lnTo>
                    <a:pt x="1566041" y="1303283"/>
                  </a:lnTo>
                  <a:lnTo>
                    <a:pt x="882868" y="1208690"/>
                  </a:lnTo>
                  <a:lnTo>
                    <a:pt x="1492468" y="1355834"/>
                  </a:lnTo>
                  <a:lnTo>
                    <a:pt x="998482" y="1692166"/>
                  </a:lnTo>
                  <a:lnTo>
                    <a:pt x="1597572" y="1429407"/>
                  </a:lnTo>
                  <a:lnTo>
                    <a:pt x="2028496" y="1734207"/>
                  </a:lnTo>
                  <a:lnTo>
                    <a:pt x="1713186" y="1366345"/>
                  </a:lnTo>
                  <a:lnTo>
                    <a:pt x="2133600" y="966952"/>
                  </a:lnTo>
                  <a:cubicBezTo>
                    <a:pt x="2389346" y="956296"/>
                    <a:pt x="2644887" y="935421"/>
                    <a:pt x="2900855" y="935421"/>
                  </a:cubicBezTo>
                  <a:lnTo>
                    <a:pt x="3815255" y="809297"/>
                  </a:lnTo>
                  <a:lnTo>
                    <a:pt x="3825765" y="546538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 w="1333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Полилиния 103"/>
            <p:cNvSpPr/>
            <p:nvPr/>
          </p:nvSpPr>
          <p:spPr>
            <a:xfrm>
              <a:off x="6572264" y="78579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" name="Полилиния 104"/>
            <p:cNvSpPr/>
            <p:nvPr/>
          </p:nvSpPr>
          <p:spPr>
            <a:xfrm rot="20410928">
              <a:off x="6072198" y="71435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олилиния 105"/>
            <p:cNvSpPr/>
            <p:nvPr/>
          </p:nvSpPr>
          <p:spPr>
            <a:xfrm rot="587691">
              <a:off x="5214942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Полилиния 108"/>
            <p:cNvSpPr/>
            <p:nvPr/>
          </p:nvSpPr>
          <p:spPr>
            <a:xfrm rot="20411730">
              <a:off x="5429256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Полилиния 109"/>
            <p:cNvSpPr/>
            <p:nvPr/>
          </p:nvSpPr>
          <p:spPr>
            <a:xfrm rot="1771934">
              <a:off x="6072198" y="185736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Полилиния 110"/>
            <p:cNvSpPr/>
            <p:nvPr/>
          </p:nvSpPr>
          <p:spPr>
            <a:xfrm rot="1666315">
              <a:off x="6215074" y="228599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Полилиния 113"/>
            <p:cNvSpPr/>
            <p:nvPr/>
          </p:nvSpPr>
          <p:spPr>
            <a:xfrm>
              <a:off x="7143768" y="235743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Полилиния 114"/>
            <p:cNvSpPr/>
            <p:nvPr/>
          </p:nvSpPr>
          <p:spPr>
            <a:xfrm>
              <a:off x="721520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Полилиния 121"/>
            <p:cNvSpPr/>
            <p:nvPr/>
          </p:nvSpPr>
          <p:spPr>
            <a:xfrm>
              <a:off x="6072198" y="107154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3" name="Полилиния 122"/>
            <p:cNvSpPr/>
            <p:nvPr/>
          </p:nvSpPr>
          <p:spPr>
            <a:xfrm rot="1065905">
              <a:off x="550069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Полилиния 123"/>
            <p:cNvSpPr/>
            <p:nvPr/>
          </p:nvSpPr>
          <p:spPr>
            <a:xfrm rot="19191918">
              <a:off x="5715008" y="150017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Полилиния 124"/>
            <p:cNvSpPr/>
            <p:nvPr/>
          </p:nvSpPr>
          <p:spPr>
            <a:xfrm rot="1361292">
              <a:off x="5857884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Полилиния 125"/>
            <p:cNvSpPr/>
            <p:nvPr/>
          </p:nvSpPr>
          <p:spPr>
            <a:xfrm rot="1099206">
              <a:off x="6000760" y="142873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Полилиния 126"/>
            <p:cNvSpPr/>
            <p:nvPr/>
          </p:nvSpPr>
          <p:spPr>
            <a:xfrm rot="20247737">
              <a:off x="6689470" y="104357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Полилиния 127"/>
            <p:cNvSpPr/>
            <p:nvPr/>
          </p:nvSpPr>
          <p:spPr>
            <a:xfrm>
              <a:off x="692945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Полилиния 128"/>
            <p:cNvSpPr/>
            <p:nvPr/>
          </p:nvSpPr>
          <p:spPr>
            <a:xfrm>
              <a:off x="6858016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Полилиния 129"/>
            <p:cNvSpPr/>
            <p:nvPr/>
          </p:nvSpPr>
          <p:spPr>
            <a:xfrm>
              <a:off x="7215206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Полилиния 131"/>
            <p:cNvSpPr/>
            <p:nvPr/>
          </p:nvSpPr>
          <p:spPr>
            <a:xfrm>
              <a:off x="5643570" y="1214422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Полилиния 133"/>
            <p:cNvSpPr/>
            <p:nvPr/>
          </p:nvSpPr>
          <p:spPr>
            <a:xfrm rot="20716111">
              <a:off x="6286512" y="1285860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5857884" y="100010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Полилиния 135"/>
            <p:cNvSpPr/>
            <p:nvPr/>
          </p:nvSpPr>
          <p:spPr>
            <a:xfrm>
              <a:off x="6286512" y="171448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Полилиния 136"/>
            <p:cNvSpPr/>
            <p:nvPr/>
          </p:nvSpPr>
          <p:spPr>
            <a:xfrm rot="1666315">
              <a:off x="6410397" y="1978341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Полилиния 137"/>
            <p:cNvSpPr/>
            <p:nvPr/>
          </p:nvSpPr>
          <p:spPr>
            <a:xfrm>
              <a:off x="6500826" y="22145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Полилиния 138"/>
            <p:cNvSpPr/>
            <p:nvPr/>
          </p:nvSpPr>
          <p:spPr>
            <a:xfrm>
              <a:off x="6572264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Полилиния 139"/>
            <p:cNvSpPr/>
            <p:nvPr/>
          </p:nvSpPr>
          <p:spPr>
            <a:xfrm rot="1771934">
              <a:off x="669803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Полилиния 140"/>
            <p:cNvSpPr/>
            <p:nvPr/>
          </p:nvSpPr>
          <p:spPr>
            <a:xfrm rot="1771934">
              <a:off x="7055221" y="2051454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2" name="Полилиния 141"/>
            <p:cNvSpPr/>
            <p:nvPr/>
          </p:nvSpPr>
          <p:spPr>
            <a:xfrm>
              <a:off x="6858016" y="1785926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9" name="Полилиния 148"/>
            <p:cNvSpPr/>
            <p:nvPr/>
          </p:nvSpPr>
          <p:spPr>
            <a:xfrm>
              <a:off x="6572264" y="1357298"/>
              <a:ext cx="285752" cy="295758"/>
            </a:xfrm>
            <a:custGeom>
              <a:avLst/>
              <a:gdLst>
                <a:gd name="connsiteX0" fmla="*/ 0 w 357190"/>
                <a:gd name="connsiteY0" fmla="*/ 136434 h 357190"/>
                <a:gd name="connsiteX1" fmla="*/ 136435 w 357190"/>
                <a:gd name="connsiteY1" fmla="*/ 136435 h 357190"/>
                <a:gd name="connsiteX2" fmla="*/ 178595 w 357190"/>
                <a:gd name="connsiteY2" fmla="*/ 0 h 357190"/>
                <a:gd name="connsiteX3" fmla="*/ 220755 w 357190"/>
                <a:gd name="connsiteY3" fmla="*/ 136435 h 357190"/>
                <a:gd name="connsiteX4" fmla="*/ 357190 w 357190"/>
                <a:gd name="connsiteY4" fmla="*/ 136434 h 357190"/>
                <a:gd name="connsiteX5" fmla="*/ 246811 w 357190"/>
                <a:gd name="connsiteY5" fmla="*/ 220754 h 357190"/>
                <a:gd name="connsiteX6" fmla="*/ 288973 w 357190"/>
                <a:gd name="connsiteY6" fmla="*/ 357189 h 357190"/>
                <a:gd name="connsiteX7" fmla="*/ 178595 w 357190"/>
                <a:gd name="connsiteY7" fmla="*/ 272867 h 357190"/>
                <a:gd name="connsiteX8" fmla="*/ 68217 w 357190"/>
                <a:gd name="connsiteY8" fmla="*/ 357189 h 357190"/>
                <a:gd name="connsiteX9" fmla="*/ 110379 w 357190"/>
                <a:gd name="connsiteY9" fmla="*/ 220754 h 357190"/>
                <a:gd name="connsiteX10" fmla="*/ 0 w 357190"/>
                <a:gd name="connsiteY10" fmla="*/ 136434 h 357190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57189"/>
                <a:gd name="connsiteX1" fmla="*/ 136435 w 357190"/>
                <a:gd name="connsiteY1" fmla="*/ 136435 h 357189"/>
                <a:gd name="connsiteX2" fmla="*/ 178595 w 357190"/>
                <a:gd name="connsiteY2" fmla="*/ 0 h 357189"/>
                <a:gd name="connsiteX3" fmla="*/ 220755 w 357190"/>
                <a:gd name="connsiteY3" fmla="*/ 136435 h 357189"/>
                <a:gd name="connsiteX4" fmla="*/ 357190 w 357190"/>
                <a:gd name="connsiteY4" fmla="*/ 136434 h 357189"/>
                <a:gd name="connsiteX5" fmla="*/ 246811 w 357190"/>
                <a:gd name="connsiteY5" fmla="*/ 220754 h 357189"/>
                <a:gd name="connsiteX6" fmla="*/ 288973 w 357190"/>
                <a:gd name="connsiteY6" fmla="*/ 357189 h 357189"/>
                <a:gd name="connsiteX7" fmla="*/ 178595 w 357190"/>
                <a:gd name="connsiteY7" fmla="*/ 272867 h 357189"/>
                <a:gd name="connsiteX8" fmla="*/ 68217 w 357190"/>
                <a:gd name="connsiteY8" fmla="*/ 357189 h 357189"/>
                <a:gd name="connsiteX9" fmla="*/ 110379 w 357190"/>
                <a:gd name="connsiteY9" fmla="*/ 220754 h 357189"/>
                <a:gd name="connsiteX10" fmla="*/ 0 w 357190"/>
                <a:gd name="connsiteY10" fmla="*/ 136434 h 357189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  <a:gd name="connsiteX0" fmla="*/ 0 w 357190"/>
                <a:gd name="connsiteY0" fmla="*/ 136434 h 367196"/>
                <a:gd name="connsiteX1" fmla="*/ 136435 w 357190"/>
                <a:gd name="connsiteY1" fmla="*/ 136435 h 367196"/>
                <a:gd name="connsiteX2" fmla="*/ 178595 w 357190"/>
                <a:gd name="connsiteY2" fmla="*/ 0 h 367196"/>
                <a:gd name="connsiteX3" fmla="*/ 220755 w 357190"/>
                <a:gd name="connsiteY3" fmla="*/ 136435 h 367196"/>
                <a:gd name="connsiteX4" fmla="*/ 357190 w 357190"/>
                <a:gd name="connsiteY4" fmla="*/ 136434 h 367196"/>
                <a:gd name="connsiteX5" fmla="*/ 246811 w 357190"/>
                <a:gd name="connsiteY5" fmla="*/ 220754 h 367196"/>
                <a:gd name="connsiteX6" fmla="*/ 288973 w 357190"/>
                <a:gd name="connsiteY6" fmla="*/ 357189 h 367196"/>
                <a:gd name="connsiteX7" fmla="*/ 178595 w 357190"/>
                <a:gd name="connsiteY7" fmla="*/ 272867 h 367196"/>
                <a:gd name="connsiteX8" fmla="*/ 68217 w 357190"/>
                <a:gd name="connsiteY8" fmla="*/ 357189 h 367196"/>
                <a:gd name="connsiteX9" fmla="*/ 110379 w 357190"/>
                <a:gd name="connsiteY9" fmla="*/ 220754 h 367196"/>
                <a:gd name="connsiteX10" fmla="*/ 0 w 357190"/>
                <a:gd name="connsiteY10" fmla="*/ 136434 h 367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57190" h="367196">
                  <a:moveTo>
                    <a:pt x="0" y="136434"/>
                  </a:moveTo>
                  <a:cubicBezTo>
                    <a:pt x="78799" y="67393"/>
                    <a:pt x="90957" y="136435"/>
                    <a:pt x="136435" y="136435"/>
                  </a:cubicBezTo>
                  <a:cubicBezTo>
                    <a:pt x="150488" y="90957"/>
                    <a:pt x="78800" y="69306"/>
                    <a:pt x="178595" y="0"/>
                  </a:cubicBezTo>
                  <a:cubicBezTo>
                    <a:pt x="283064" y="78878"/>
                    <a:pt x="206702" y="90957"/>
                    <a:pt x="220755" y="136435"/>
                  </a:cubicBezTo>
                  <a:cubicBezTo>
                    <a:pt x="266233" y="136435"/>
                    <a:pt x="256925" y="57868"/>
                    <a:pt x="357190" y="136434"/>
                  </a:cubicBezTo>
                  <a:cubicBezTo>
                    <a:pt x="341810" y="262187"/>
                    <a:pt x="283604" y="192647"/>
                    <a:pt x="246811" y="220754"/>
                  </a:cubicBezTo>
                  <a:cubicBezTo>
                    <a:pt x="260865" y="266232"/>
                    <a:pt x="336814" y="259338"/>
                    <a:pt x="288973" y="357189"/>
                  </a:cubicBezTo>
                  <a:cubicBezTo>
                    <a:pt x="180725" y="367196"/>
                    <a:pt x="215388" y="300974"/>
                    <a:pt x="178595" y="272867"/>
                  </a:cubicBezTo>
                  <a:cubicBezTo>
                    <a:pt x="141802" y="300974"/>
                    <a:pt x="169287" y="364814"/>
                    <a:pt x="68217" y="357189"/>
                  </a:cubicBezTo>
                  <a:cubicBezTo>
                    <a:pt x="15580" y="261719"/>
                    <a:pt x="96325" y="266232"/>
                    <a:pt x="110379" y="220754"/>
                  </a:cubicBezTo>
                  <a:cubicBezTo>
                    <a:pt x="73586" y="192647"/>
                    <a:pt x="20108" y="245519"/>
                    <a:pt x="0" y="13643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40000"/>
                    <a:lumOff val="60000"/>
                  </a:schemeClr>
                </a:gs>
                <a:gs pos="21000">
                  <a:schemeClr val="accent2">
                    <a:lumMod val="20000"/>
                    <a:lumOff val="80000"/>
                  </a:schemeClr>
                </a:gs>
                <a:gs pos="5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scene3d>
              <a:camera prst="orthographicFront"/>
              <a:lightRig rig="threePt" dir="t"/>
            </a:scene3d>
            <a:sp3d prstMaterial="matte">
              <a:bevelT w="635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50" name="Picture 2" descr="http://i54.fastpic.ru/big/2012/1230/7c/0c03359cb6c9a18e55701988099d9f7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238" y="3522153"/>
            <a:ext cx="5171728" cy="296634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4304" y="3651574"/>
            <a:ext cx="2418664" cy="237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932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11000">
              <a:srgbClr val="21D6E0"/>
            </a:gs>
            <a:gs pos="100000">
              <a:schemeClr val="accent1">
                <a:lumMod val="20000"/>
                <a:lumOff val="8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Облако 106"/>
          <p:cNvSpPr/>
          <p:nvPr/>
        </p:nvSpPr>
        <p:spPr>
          <a:xfrm>
            <a:off x="4157447" y="220070"/>
            <a:ext cx="5000660" cy="857256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блако 107"/>
          <p:cNvSpPr/>
          <p:nvPr/>
        </p:nvSpPr>
        <p:spPr>
          <a:xfrm>
            <a:off x="64855" y="0"/>
            <a:ext cx="3429024" cy="714380"/>
          </a:xfrm>
          <a:prstGeom prst="cloud">
            <a:avLst/>
          </a:prstGeom>
          <a:gradFill flip="none" rotWithShape="1">
            <a:gsLst>
              <a:gs pos="0">
                <a:srgbClr val="AAE1F4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0200000" scaled="0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8415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218"/>
          <p:cNvGrpSpPr/>
          <p:nvPr/>
        </p:nvGrpSpPr>
        <p:grpSpPr>
          <a:xfrm>
            <a:off x="-158997" y="4071943"/>
            <a:ext cx="9302999" cy="2796567"/>
            <a:chOff x="-65580" y="3632354"/>
            <a:chExt cx="8972911" cy="3225646"/>
          </a:xfrm>
        </p:grpSpPr>
        <p:sp>
          <p:nvSpPr>
            <p:cNvPr id="117" name="Полилиния 116"/>
            <p:cNvSpPr/>
            <p:nvPr/>
          </p:nvSpPr>
          <p:spPr>
            <a:xfrm>
              <a:off x="-12700" y="5146130"/>
              <a:ext cx="8920031" cy="1711869"/>
            </a:xfrm>
            <a:custGeom>
              <a:avLst/>
              <a:gdLst>
                <a:gd name="connsiteX0" fmla="*/ 0 w 7531100"/>
                <a:gd name="connsiteY0" fmla="*/ 0 h 1384300"/>
                <a:gd name="connsiteX1" fmla="*/ 3200400 w 7531100"/>
                <a:gd name="connsiteY1" fmla="*/ 12700 h 1384300"/>
                <a:gd name="connsiteX2" fmla="*/ 6070600 w 7531100"/>
                <a:gd name="connsiteY2" fmla="*/ 241300 h 1384300"/>
                <a:gd name="connsiteX3" fmla="*/ 7531100 w 7531100"/>
                <a:gd name="connsiteY3" fmla="*/ 1371600 h 1384300"/>
                <a:gd name="connsiteX4" fmla="*/ 0 w 7531100"/>
                <a:gd name="connsiteY4" fmla="*/ 1384300 h 1384300"/>
                <a:gd name="connsiteX5" fmla="*/ 0 w 7531100"/>
                <a:gd name="connsiteY5" fmla="*/ 0 h 1384300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31100 w 7531100"/>
                <a:gd name="connsiteY3" fmla="*/ 1699169 h 1711869"/>
                <a:gd name="connsiteX4" fmla="*/ 0 w 7531100"/>
                <a:gd name="connsiteY4" fmla="*/ 1711869 h 1711869"/>
                <a:gd name="connsiteX5" fmla="*/ 0 w 7531100"/>
                <a:gd name="connsiteY5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  <a:gd name="connsiteX0" fmla="*/ 0 w 7531100"/>
                <a:gd name="connsiteY0" fmla="*/ 327569 h 1711869"/>
                <a:gd name="connsiteX1" fmla="*/ 3200400 w 7531100"/>
                <a:gd name="connsiteY1" fmla="*/ 340269 h 1711869"/>
                <a:gd name="connsiteX2" fmla="*/ 6070600 w 7531100"/>
                <a:gd name="connsiteY2" fmla="*/ 568869 h 1711869"/>
                <a:gd name="connsiteX3" fmla="*/ 7518023 w 7531100"/>
                <a:gd name="connsiteY3" fmla="*/ 311666 h 1711869"/>
                <a:gd name="connsiteX4" fmla="*/ 7531100 w 7531100"/>
                <a:gd name="connsiteY4" fmla="*/ 1699169 h 1711869"/>
                <a:gd name="connsiteX5" fmla="*/ 0 w 7531100"/>
                <a:gd name="connsiteY5" fmla="*/ 1711869 h 1711869"/>
                <a:gd name="connsiteX6" fmla="*/ 0 w 7531100"/>
                <a:gd name="connsiteY6" fmla="*/ 327569 h 171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31100" h="1711869">
                  <a:moveTo>
                    <a:pt x="0" y="327569"/>
                  </a:moveTo>
                  <a:cubicBezTo>
                    <a:pt x="998562" y="0"/>
                    <a:pt x="2157430" y="512234"/>
                    <a:pt x="3200400" y="340269"/>
                  </a:cubicBezTo>
                  <a:cubicBezTo>
                    <a:pt x="4225399" y="178329"/>
                    <a:pt x="5274201" y="94191"/>
                    <a:pt x="6070600" y="568869"/>
                  </a:cubicBezTo>
                  <a:cubicBezTo>
                    <a:pt x="6563499" y="668857"/>
                    <a:pt x="7177844" y="446598"/>
                    <a:pt x="7518023" y="311666"/>
                  </a:cubicBezTo>
                  <a:lnTo>
                    <a:pt x="7531100" y="1699169"/>
                  </a:lnTo>
                  <a:lnTo>
                    <a:pt x="0" y="1711869"/>
                  </a:lnTo>
                  <a:lnTo>
                    <a:pt x="0" y="327569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119"/>
            <p:cNvGrpSpPr/>
            <p:nvPr/>
          </p:nvGrpSpPr>
          <p:grpSpPr>
            <a:xfrm>
              <a:off x="428596" y="3632354"/>
              <a:ext cx="1109662" cy="1971543"/>
              <a:chOff x="428596" y="3632354"/>
              <a:chExt cx="1109662" cy="1971543"/>
            </a:xfrm>
          </p:grpSpPr>
          <p:sp>
            <p:nvSpPr>
              <p:cNvPr id="118" name="Равнобедренный треугольник 117"/>
              <p:cNvSpPr/>
              <p:nvPr/>
            </p:nvSpPr>
            <p:spPr>
              <a:xfrm>
                <a:off x="859577" y="4460889"/>
                <a:ext cx="214314" cy="1143008"/>
              </a:xfrm>
              <a:prstGeom prst="triangle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90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9" name="Полилиния 118"/>
              <p:cNvSpPr/>
              <p:nvPr/>
            </p:nvSpPr>
            <p:spPr>
              <a:xfrm>
                <a:off x="428596" y="3632354"/>
                <a:ext cx="1109662" cy="1812775"/>
              </a:xfrm>
              <a:custGeom>
                <a:avLst/>
                <a:gdLst>
                  <a:gd name="connsiteX0" fmla="*/ 0 w 642942"/>
                  <a:gd name="connsiteY0" fmla="*/ 1143008 h 1143008"/>
                  <a:gd name="connsiteX1" fmla="*/ 321471 w 642942"/>
                  <a:gd name="connsiteY1" fmla="*/ 0 h 1143008"/>
                  <a:gd name="connsiteX2" fmla="*/ 642942 w 642942"/>
                  <a:gd name="connsiteY2" fmla="*/ 1143008 h 1143008"/>
                  <a:gd name="connsiteX3" fmla="*/ 0 w 642942"/>
                  <a:gd name="connsiteY3" fmla="*/ 1143008 h 1143008"/>
                  <a:gd name="connsiteX0" fmla="*/ 0 w 642942"/>
                  <a:gd name="connsiteY0" fmla="*/ 1225565 h 1225565"/>
                  <a:gd name="connsiteX1" fmla="*/ 321471 w 642942"/>
                  <a:gd name="connsiteY1" fmla="*/ 82557 h 1225565"/>
                  <a:gd name="connsiteX2" fmla="*/ 642942 w 642942"/>
                  <a:gd name="connsiteY2" fmla="*/ 1225565 h 1225565"/>
                  <a:gd name="connsiteX3" fmla="*/ 0 w 642942"/>
                  <a:gd name="connsiteY3" fmla="*/ 1225565 h 1225565"/>
                  <a:gd name="connsiteX0" fmla="*/ 0 w 642942"/>
                  <a:gd name="connsiteY0" fmla="*/ 1246203 h 1246203"/>
                  <a:gd name="connsiteX1" fmla="*/ 321471 w 642942"/>
                  <a:gd name="connsiteY1" fmla="*/ 103195 h 1246203"/>
                  <a:gd name="connsiteX2" fmla="*/ 642942 w 642942"/>
                  <a:gd name="connsiteY2" fmla="*/ 1246203 h 1246203"/>
                  <a:gd name="connsiteX3" fmla="*/ 0 w 642942"/>
                  <a:gd name="connsiteY3" fmla="*/ 1246203 h 1246203"/>
                  <a:gd name="connsiteX0" fmla="*/ 0 w 892995"/>
                  <a:gd name="connsiteY0" fmla="*/ 1246203 h 1390650"/>
                  <a:gd name="connsiteX1" fmla="*/ 321471 w 892995"/>
                  <a:gd name="connsiteY1" fmla="*/ 103195 h 1390650"/>
                  <a:gd name="connsiteX2" fmla="*/ 642942 w 892995"/>
                  <a:gd name="connsiteY2" fmla="*/ 1246203 h 1390650"/>
                  <a:gd name="connsiteX3" fmla="*/ 0 w 892995"/>
                  <a:gd name="connsiteY3" fmla="*/ 1246203 h 1390650"/>
                  <a:gd name="connsiteX0" fmla="*/ 216667 w 1109662"/>
                  <a:gd name="connsiteY0" fmla="*/ 1246203 h 1428750"/>
                  <a:gd name="connsiteX1" fmla="*/ 538138 w 1109662"/>
                  <a:gd name="connsiteY1" fmla="*/ 103195 h 1428750"/>
                  <a:gd name="connsiteX2" fmla="*/ 859609 w 1109662"/>
                  <a:gd name="connsiteY2" fmla="*/ 1246203 h 1428750"/>
                  <a:gd name="connsiteX3" fmla="*/ 216667 w 1109662"/>
                  <a:gd name="connsiteY3" fmla="*/ 1246203 h 1428750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  <a:gd name="connsiteX0" fmla="*/ 216667 w 1109662"/>
                  <a:gd name="connsiteY0" fmla="*/ 1246203 h 1444625"/>
                  <a:gd name="connsiteX1" fmla="*/ 538138 w 1109662"/>
                  <a:gd name="connsiteY1" fmla="*/ 103195 h 1444625"/>
                  <a:gd name="connsiteX2" fmla="*/ 859609 w 1109662"/>
                  <a:gd name="connsiteY2" fmla="*/ 1246203 h 1444625"/>
                  <a:gd name="connsiteX3" fmla="*/ 216667 w 1109662"/>
                  <a:gd name="connsiteY3" fmla="*/ 1246203 h 1444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09662" h="1444625">
                    <a:moveTo>
                      <a:pt x="216667" y="1246203"/>
                    </a:moveTo>
                    <a:cubicBezTo>
                      <a:pt x="0" y="1428750"/>
                      <a:pt x="396081" y="0"/>
                      <a:pt x="538138" y="103195"/>
                    </a:cubicBezTo>
                    <a:cubicBezTo>
                      <a:pt x="675481" y="20638"/>
                      <a:pt x="1109662" y="1390650"/>
                      <a:pt x="859609" y="1246203"/>
                    </a:cubicBezTo>
                    <a:cubicBezTo>
                      <a:pt x="650081" y="1444625"/>
                      <a:pt x="523081" y="1406525"/>
                      <a:pt x="216667" y="124620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2D050"/>
                  </a:gs>
                  <a:gs pos="0">
                    <a:schemeClr val="accent3">
                      <a:lumMod val="5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66700" dist="165100" dir="3960000" sx="90000" sy="-19000" rotWithShape="0">
                  <a:prstClr val="black">
                    <a:alpha val="39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4318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16" name="Полилиния 115"/>
            <p:cNvSpPr/>
            <p:nvPr/>
          </p:nvSpPr>
          <p:spPr>
            <a:xfrm>
              <a:off x="-65580" y="5715016"/>
              <a:ext cx="8972910" cy="1142984"/>
            </a:xfrm>
            <a:custGeom>
              <a:avLst/>
              <a:gdLst>
                <a:gd name="connsiteX0" fmla="*/ 9194800 w 9781117"/>
                <a:gd name="connsiteY0" fmla="*/ 511588 h 2492788"/>
                <a:gd name="connsiteX1" fmla="*/ 5715000 w 9781117"/>
                <a:gd name="connsiteY1" fmla="*/ 295688 h 2492788"/>
                <a:gd name="connsiteX2" fmla="*/ 1765300 w 9781117"/>
                <a:gd name="connsiteY2" fmla="*/ 943388 h 2492788"/>
                <a:gd name="connsiteX3" fmla="*/ 63500 w 9781117"/>
                <a:gd name="connsiteY3" fmla="*/ 816388 h 2492788"/>
                <a:gd name="connsiteX4" fmla="*/ 0 w 9781117"/>
                <a:gd name="connsiteY4" fmla="*/ 2480088 h 2492788"/>
                <a:gd name="connsiteX5" fmla="*/ 9232900 w 9781117"/>
                <a:gd name="connsiteY5" fmla="*/ 2492788 h 2492788"/>
                <a:gd name="connsiteX6" fmla="*/ 9194800 w 9781117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511588 h 2492788"/>
                <a:gd name="connsiteX1" fmla="*/ 5715000 w 9247681"/>
                <a:gd name="connsiteY1" fmla="*/ 295688 h 2492788"/>
                <a:gd name="connsiteX2" fmla="*/ 1765300 w 9247681"/>
                <a:gd name="connsiteY2" fmla="*/ 943388 h 2492788"/>
                <a:gd name="connsiteX3" fmla="*/ 63500 w 9247681"/>
                <a:gd name="connsiteY3" fmla="*/ 816388 h 2492788"/>
                <a:gd name="connsiteX4" fmla="*/ 0 w 9247681"/>
                <a:gd name="connsiteY4" fmla="*/ 2480088 h 2492788"/>
                <a:gd name="connsiteX5" fmla="*/ 9232900 w 9247681"/>
                <a:gd name="connsiteY5" fmla="*/ 2492788 h 2492788"/>
                <a:gd name="connsiteX6" fmla="*/ 9194800 w 9247681"/>
                <a:gd name="connsiteY6" fmla="*/ 511588 h 249278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  <a:gd name="connsiteX0" fmla="*/ 9194800 w 9247681"/>
                <a:gd name="connsiteY0" fmla="*/ 487658 h 2468858"/>
                <a:gd name="connsiteX1" fmla="*/ 5715000 w 9247681"/>
                <a:gd name="connsiteY1" fmla="*/ 271758 h 2468858"/>
                <a:gd name="connsiteX2" fmla="*/ 1765300 w 9247681"/>
                <a:gd name="connsiteY2" fmla="*/ 919458 h 2468858"/>
                <a:gd name="connsiteX3" fmla="*/ 63500 w 9247681"/>
                <a:gd name="connsiteY3" fmla="*/ 792458 h 2468858"/>
                <a:gd name="connsiteX4" fmla="*/ 0 w 9247681"/>
                <a:gd name="connsiteY4" fmla="*/ 2456158 h 2468858"/>
                <a:gd name="connsiteX5" fmla="*/ 9232900 w 9247681"/>
                <a:gd name="connsiteY5" fmla="*/ 2468858 h 2468858"/>
                <a:gd name="connsiteX6" fmla="*/ 9194800 w 9247681"/>
                <a:gd name="connsiteY6" fmla="*/ 487658 h 246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47681" h="2468858">
                  <a:moveTo>
                    <a:pt x="9194800" y="487658"/>
                  </a:moveTo>
                  <a:cubicBezTo>
                    <a:pt x="8608483" y="121475"/>
                    <a:pt x="6832055" y="802503"/>
                    <a:pt x="5715000" y="271758"/>
                  </a:cubicBezTo>
                  <a:cubicBezTo>
                    <a:pt x="5445623" y="0"/>
                    <a:pt x="2116574" y="444364"/>
                    <a:pt x="1765300" y="919458"/>
                  </a:cubicBezTo>
                  <a:cubicBezTo>
                    <a:pt x="1117095" y="1140637"/>
                    <a:pt x="630767" y="834791"/>
                    <a:pt x="63500" y="792458"/>
                  </a:cubicBezTo>
                  <a:lnTo>
                    <a:pt x="0" y="2456158"/>
                  </a:lnTo>
                  <a:lnTo>
                    <a:pt x="9232900" y="2468858"/>
                  </a:lnTo>
                  <a:cubicBezTo>
                    <a:pt x="9215861" y="1804322"/>
                    <a:pt x="9247681" y="1320553"/>
                    <a:pt x="9194800" y="487658"/>
                  </a:cubicBez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488950" h="1016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2" name="Группа 284"/>
          <p:cNvGrpSpPr/>
          <p:nvPr/>
        </p:nvGrpSpPr>
        <p:grpSpPr>
          <a:xfrm>
            <a:off x="0" y="6197605"/>
            <a:ext cx="642942" cy="660395"/>
            <a:chOff x="214282" y="5643578"/>
            <a:chExt cx="1285884" cy="1017585"/>
          </a:xfrm>
        </p:grpSpPr>
        <p:sp>
          <p:nvSpPr>
            <p:cNvPr id="280" name="Полилиния 279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2" name="Полилиния 281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3" name="Полилиния 282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4" name="24-конечная звезда 283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3" name="Группа 290"/>
          <p:cNvGrpSpPr/>
          <p:nvPr/>
        </p:nvGrpSpPr>
        <p:grpSpPr>
          <a:xfrm>
            <a:off x="642910" y="6357958"/>
            <a:ext cx="571504" cy="588957"/>
            <a:chOff x="214282" y="5643578"/>
            <a:chExt cx="1285884" cy="1017585"/>
          </a:xfrm>
        </p:grpSpPr>
        <p:sp>
          <p:nvSpPr>
            <p:cNvPr id="292" name="Полилиния 291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3" name="Полилиния 292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4" name="Полилиния 293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5" name="24-конечная звезда 294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0" name="Группа 305"/>
          <p:cNvGrpSpPr/>
          <p:nvPr/>
        </p:nvGrpSpPr>
        <p:grpSpPr>
          <a:xfrm>
            <a:off x="1214414" y="6197605"/>
            <a:ext cx="642942" cy="660395"/>
            <a:chOff x="214282" y="5643578"/>
            <a:chExt cx="1285884" cy="1017585"/>
          </a:xfrm>
        </p:grpSpPr>
        <p:sp>
          <p:nvSpPr>
            <p:cNvPr id="307" name="Полилиния 30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8" name="Полилиния 30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9" name="Полилиния 30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0" name="24-конечная звезда 30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16" name="Овал 315"/>
          <p:cNvSpPr/>
          <p:nvPr/>
        </p:nvSpPr>
        <p:spPr>
          <a:xfrm>
            <a:off x="285720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" name="Овал 316"/>
          <p:cNvSpPr/>
          <p:nvPr/>
        </p:nvSpPr>
        <p:spPr>
          <a:xfrm>
            <a:off x="642910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8" name="Овал 317"/>
          <p:cNvSpPr/>
          <p:nvPr/>
        </p:nvSpPr>
        <p:spPr>
          <a:xfrm>
            <a:off x="1428728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9" name="Овал 318"/>
          <p:cNvSpPr/>
          <p:nvPr/>
        </p:nvSpPr>
        <p:spPr>
          <a:xfrm>
            <a:off x="114297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0" name="Овал 319"/>
          <p:cNvSpPr/>
          <p:nvPr/>
        </p:nvSpPr>
        <p:spPr>
          <a:xfrm>
            <a:off x="1571604" y="604363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1" name="Овал 320"/>
          <p:cNvSpPr/>
          <p:nvPr/>
        </p:nvSpPr>
        <p:spPr>
          <a:xfrm>
            <a:off x="2143108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2" name="Овал 321"/>
          <p:cNvSpPr/>
          <p:nvPr/>
        </p:nvSpPr>
        <p:spPr>
          <a:xfrm>
            <a:off x="264317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3" name="Овал 322"/>
          <p:cNvSpPr/>
          <p:nvPr/>
        </p:nvSpPr>
        <p:spPr>
          <a:xfrm>
            <a:off x="342899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4" name="Овал 323"/>
          <p:cNvSpPr/>
          <p:nvPr/>
        </p:nvSpPr>
        <p:spPr>
          <a:xfrm>
            <a:off x="4429124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Овал 324"/>
          <p:cNvSpPr/>
          <p:nvPr/>
        </p:nvSpPr>
        <p:spPr>
          <a:xfrm>
            <a:off x="4000496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Овал 325"/>
          <p:cNvSpPr/>
          <p:nvPr/>
        </p:nvSpPr>
        <p:spPr>
          <a:xfrm>
            <a:off x="5214942" y="5757878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" name="Овал 326"/>
          <p:cNvSpPr/>
          <p:nvPr/>
        </p:nvSpPr>
        <p:spPr>
          <a:xfrm>
            <a:off x="5857884" y="561500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8" name="Овал 327"/>
          <p:cNvSpPr/>
          <p:nvPr/>
        </p:nvSpPr>
        <p:spPr>
          <a:xfrm>
            <a:off x="6643702" y="5829316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9" name="Овал 328"/>
          <p:cNvSpPr/>
          <p:nvPr/>
        </p:nvSpPr>
        <p:spPr>
          <a:xfrm>
            <a:off x="7429520" y="5972192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0" name="Овал 329"/>
          <p:cNvSpPr/>
          <p:nvPr/>
        </p:nvSpPr>
        <p:spPr>
          <a:xfrm>
            <a:off x="8929718" y="5686440"/>
            <a:ext cx="71438" cy="71438"/>
          </a:xfrm>
          <a:prstGeom prst="ellipse">
            <a:avLst/>
          </a:prstGeom>
          <a:solidFill>
            <a:srgbClr val="FFFF00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1" name="Овал 330"/>
          <p:cNvSpPr/>
          <p:nvPr/>
        </p:nvSpPr>
        <p:spPr>
          <a:xfrm>
            <a:off x="857252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2" name="Овал 331"/>
          <p:cNvSpPr/>
          <p:nvPr/>
        </p:nvSpPr>
        <p:spPr>
          <a:xfrm>
            <a:off x="8001024" y="5900754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Овал 332"/>
          <p:cNvSpPr/>
          <p:nvPr/>
        </p:nvSpPr>
        <p:spPr>
          <a:xfrm>
            <a:off x="7072330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4" name="Овал 333"/>
          <p:cNvSpPr/>
          <p:nvPr/>
        </p:nvSpPr>
        <p:spPr>
          <a:xfrm>
            <a:off x="6429388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5" name="Овал 334"/>
          <p:cNvSpPr/>
          <p:nvPr/>
        </p:nvSpPr>
        <p:spPr>
          <a:xfrm>
            <a:off x="6072198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6" name="Овал 335"/>
          <p:cNvSpPr/>
          <p:nvPr/>
        </p:nvSpPr>
        <p:spPr>
          <a:xfrm>
            <a:off x="5500694" y="575787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" name="Овал 336"/>
          <p:cNvSpPr/>
          <p:nvPr/>
        </p:nvSpPr>
        <p:spPr>
          <a:xfrm>
            <a:off x="4786314" y="5615002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8" name="Овал 337"/>
          <p:cNvSpPr/>
          <p:nvPr/>
        </p:nvSpPr>
        <p:spPr>
          <a:xfrm>
            <a:off x="3857620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9" name="Овал 338"/>
          <p:cNvSpPr/>
          <p:nvPr/>
        </p:nvSpPr>
        <p:spPr>
          <a:xfrm>
            <a:off x="2928926" y="5829316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0" name="Овал 339"/>
          <p:cNvSpPr/>
          <p:nvPr/>
        </p:nvSpPr>
        <p:spPr>
          <a:xfrm>
            <a:off x="1785918" y="5686440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1" name="Овал 340"/>
          <p:cNvSpPr/>
          <p:nvPr/>
        </p:nvSpPr>
        <p:spPr>
          <a:xfrm>
            <a:off x="1000100" y="6115068"/>
            <a:ext cx="71438" cy="71438"/>
          </a:xfrm>
          <a:prstGeom prst="ellipse">
            <a:avLst/>
          </a:prstGeom>
          <a:solidFill>
            <a:srgbClr val="FFCCFF"/>
          </a:solidFill>
          <a:ln>
            <a:noFill/>
          </a:ln>
          <a:scene3d>
            <a:camera prst="isometricTopUp"/>
            <a:lightRig rig="threePt" dir="t"/>
          </a:scene3d>
          <a:sp3d>
            <a:bevelT w="25400" h="12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1" name="Группа 355"/>
          <p:cNvGrpSpPr/>
          <p:nvPr/>
        </p:nvGrpSpPr>
        <p:grpSpPr>
          <a:xfrm rot="3478556">
            <a:off x="156922" y="6491361"/>
            <a:ext cx="250390" cy="340455"/>
            <a:chOff x="2857488" y="4883951"/>
            <a:chExt cx="571504" cy="903297"/>
          </a:xfrm>
        </p:grpSpPr>
        <p:sp>
          <p:nvSpPr>
            <p:cNvPr id="346" name="Овал 345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2" name="Овал 341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44" name="Прямая соединительная линия 343"/>
            <p:cNvCxnSpPr>
              <a:stCxn id="342" idx="0"/>
              <a:endCxn id="342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Овал 346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8" name="Овал 347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9" name="Овал 348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1" name="Овал 350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2" name="Овал 351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3" name="Овал 352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4" name="Овал 353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5" name="Овал 354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6" name="Подзаголовок 395"/>
          <p:cNvSpPr>
            <a:spLocks noGrp="1"/>
          </p:cNvSpPr>
          <p:nvPr>
            <p:ph idx="1"/>
          </p:nvPr>
        </p:nvSpPr>
        <p:spPr>
          <a:xfrm>
            <a:off x="1154424" y="908720"/>
            <a:ext cx="6638595" cy="2495690"/>
          </a:xfrm>
          <a:prstGeom prst="roundRect">
            <a:avLst>
              <a:gd name="adj" fmla="val 7968"/>
            </a:avLst>
          </a:prstGeom>
          <a:solidFill>
            <a:schemeClr val="bg1">
              <a:alpha val="78000"/>
            </a:schemeClr>
          </a:solidFill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Сіре</a:t>
            </a: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біле, волохате</a:t>
            </a:r>
          </a:p>
          <a:p>
            <a:pPr marL="0" indent="0">
              <a:buNone/>
            </a:pP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Стрімголов біжить до хати.</a:t>
            </a:r>
          </a:p>
          <a:p>
            <a:pPr marL="0" indent="0">
              <a:buNone/>
            </a:pPr>
            <a:r>
              <a:rPr lang="uk-UA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-Хто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ти? – братик запитав.</a:t>
            </a:r>
          </a:p>
          <a:p>
            <a:pPr marL="0" indent="0">
              <a:buNone/>
            </a:pPr>
            <a:r>
              <a:rPr lang="uk-UA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воно сердито: … Гав!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1" name="Группа 285"/>
          <p:cNvGrpSpPr/>
          <p:nvPr/>
        </p:nvGrpSpPr>
        <p:grpSpPr>
          <a:xfrm>
            <a:off x="1428728" y="5929330"/>
            <a:ext cx="1000132" cy="1017585"/>
            <a:chOff x="214282" y="5643578"/>
            <a:chExt cx="1285884" cy="1017585"/>
          </a:xfrm>
        </p:grpSpPr>
        <p:sp>
          <p:nvSpPr>
            <p:cNvPr id="287" name="Полилиния 286"/>
            <p:cNvSpPr/>
            <p:nvPr/>
          </p:nvSpPr>
          <p:spPr>
            <a:xfrm>
              <a:off x="785786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20566233" lon="4218831" rev="19705992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8" name="Полилиния 287"/>
            <p:cNvSpPr/>
            <p:nvPr/>
          </p:nvSpPr>
          <p:spPr>
            <a:xfrm flipH="1">
              <a:off x="214282" y="5715016"/>
              <a:ext cx="714380" cy="946147"/>
            </a:xfrm>
            <a:custGeom>
              <a:avLst/>
              <a:gdLst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47763 h 1147763"/>
                <a:gd name="connsiteX1" fmla="*/ 228600 w 1000125"/>
                <a:gd name="connsiteY1" fmla="*/ 561975 h 1147763"/>
                <a:gd name="connsiteX2" fmla="*/ 404812 w 1000125"/>
                <a:gd name="connsiteY2" fmla="*/ 561975 h 1147763"/>
                <a:gd name="connsiteX3" fmla="*/ 385762 w 1000125"/>
                <a:gd name="connsiteY3" fmla="*/ 371475 h 1147763"/>
                <a:gd name="connsiteX4" fmla="*/ 666750 w 1000125"/>
                <a:gd name="connsiteY4" fmla="*/ 338138 h 1147763"/>
                <a:gd name="connsiteX5" fmla="*/ 642937 w 1000125"/>
                <a:gd name="connsiteY5" fmla="*/ 138113 h 1147763"/>
                <a:gd name="connsiteX6" fmla="*/ 914400 w 1000125"/>
                <a:gd name="connsiteY6" fmla="*/ 0 h 1147763"/>
                <a:gd name="connsiteX7" fmla="*/ 1000125 w 1000125"/>
                <a:gd name="connsiteY7" fmla="*/ 366713 h 1147763"/>
                <a:gd name="connsiteX8" fmla="*/ 828675 w 1000125"/>
                <a:gd name="connsiteY8" fmla="*/ 390525 h 1147763"/>
                <a:gd name="connsiteX9" fmla="*/ 852487 w 1000125"/>
                <a:gd name="connsiteY9" fmla="*/ 619125 h 1147763"/>
                <a:gd name="connsiteX10" fmla="*/ 638175 w 1000125"/>
                <a:gd name="connsiteY10" fmla="*/ 657225 h 1147763"/>
                <a:gd name="connsiteX11" fmla="*/ 638175 w 1000125"/>
                <a:gd name="connsiteY11" fmla="*/ 838200 h 1147763"/>
                <a:gd name="connsiteX12" fmla="*/ 0 w 1000125"/>
                <a:gd name="connsiteY12" fmla="*/ 1147763 h 1147763"/>
                <a:gd name="connsiteX0" fmla="*/ 0 w 1000125"/>
                <a:gd name="connsiteY0" fmla="*/ 1160461 h 1160461"/>
                <a:gd name="connsiteX1" fmla="*/ 228600 w 1000125"/>
                <a:gd name="connsiteY1" fmla="*/ 574673 h 1160461"/>
                <a:gd name="connsiteX2" fmla="*/ 404812 w 1000125"/>
                <a:gd name="connsiteY2" fmla="*/ 574673 h 1160461"/>
                <a:gd name="connsiteX3" fmla="*/ 385762 w 1000125"/>
                <a:gd name="connsiteY3" fmla="*/ 384173 h 1160461"/>
                <a:gd name="connsiteX4" fmla="*/ 666750 w 1000125"/>
                <a:gd name="connsiteY4" fmla="*/ 350836 h 1160461"/>
                <a:gd name="connsiteX5" fmla="*/ 642937 w 1000125"/>
                <a:gd name="connsiteY5" fmla="*/ 150811 h 1160461"/>
                <a:gd name="connsiteX6" fmla="*/ 914400 w 1000125"/>
                <a:gd name="connsiteY6" fmla="*/ 12698 h 1160461"/>
                <a:gd name="connsiteX7" fmla="*/ 1000125 w 1000125"/>
                <a:gd name="connsiteY7" fmla="*/ 379411 h 1160461"/>
                <a:gd name="connsiteX8" fmla="*/ 828675 w 1000125"/>
                <a:gd name="connsiteY8" fmla="*/ 403223 h 1160461"/>
                <a:gd name="connsiteX9" fmla="*/ 852487 w 1000125"/>
                <a:gd name="connsiteY9" fmla="*/ 631823 h 1160461"/>
                <a:gd name="connsiteX10" fmla="*/ 638175 w 1000125"/>
                <a:gd name="connsiteY10" fmla="*/ 669923 h 1160461"/>
                <a:gd name="connsiteX11" fmla="*/ 638175 w 1000125"/>
                <a:gd name="connsiteY11" fmla="*/ 850898 h 1160461"/>
                <a:gd name="connsiteX12" fmla="*/ 0 w 1000125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  <a:gd name="connsiteX0" fmla="*/ 0 w 1076332"/>
                <a:gd name="connsiteY0" fmla="*/ 1160461 h 1160461"/>
                <a:gd name="connsiteX1" fmla="*/ 228600 w 1076332"/>
                <a:gd name="connsiteY1" fmla="*/ 574673 h 1160461"/>
                <a:gd name="connsiteX2" fmla="*/ 404812 w 1076332"/>
                <a:gd name="connsiteY2" fmla="*/ 574673 h 1160461"/>
                <a:gd name="connsiteX3" fmla="*/ 385762 w 1076332"/>
                <a:gd name="connsiteY3" fmla="*/ 384173 h 1160461"/>
                <a:gd name="connsiteX4" fmla="*/ 666750 w 1076332"/>
                <a:gd name="connsiteY4" fmla="*/ 350836 h 1160461"/>
                <a:gd name="connsiteX5" fmla="*/ 642937 w 1076332"/>
                <a:gd name="connsiteY5" fmla="*/ 150811 h 1160461"/>
                <a:gd name="connsiteX6" fmla="*/ 914400 w 1076332"/>
                <a:gd name="connsiteY6" fmla="*/ 12698 h 1160461"/>
                <a:gd name="connsiteX7" fmla="*/ 1000125 w 1076332"/>
                <a:gd name="connsiteY7" fmla="*/ 379411 h 1160461"/>
                <a:gd name="connsiteX8" fmla="*/ 828675 w 1076332"/>
                <a:gd name="connsiteY8" fmla="*/ 403223 h 1160461"/>
                <a:gd name="connsiteX9" fmla="*/ 852487 w 1076332"/>
                <a:gd name="connsiteY9" fmla="*/ 631823 h 1160461"/>
                <a:gd name="connsiteX10" fmla="*/ 638175 w 1076332"/>
                <a:gd name="connsiteY10" fmla="*/ 669923 h 1160461"/>
                <a:gd name="connsiteX11" fmla="*/ 638175 w 1076332"/>
                <a:gd name="connsiteY11" fmla="*/ 850898 h 1160461"/>
                <a:gd name="connsiteX12" fmla="*/ 0 w 1076332"/>
                <a:gd name="connsiteY12" fmla="*/ 1160461 h 1160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76332" h="1160461">
                  <a:moveTo>
                    <a:pt x="0" y="1160461"/>
                  </a:moveTo>
                  <a:lnTo>
                    <a:pt x="228600" y="574673"/>
                  </a:lnTo>
                  <a:cubicBezTo>
                    <a:pt x="282586" y="474659"/>
                    <a:pt x="346075" y="574673"/>
                    <a:pt x="404812" y="574673"/>
                  </a:cubicBezTo>
                  <a:cubicBezTo>
                    <a:pt x="398462" y="511173"/>
                    <a:pt x="315923" y="481010"/>
                    <a:pt x="385762" y="384173"/>
                  </a:cubicBezTo>
                  <a:cubicBezTo>
                    <a:pt x="498486" y="268286"/>
                    <a:pt x="573087" y="361948"/>
                    <a:pt x="666750" y="350836"/>
                  </a:cubicBezTo>
                  <a:cubicBezTo>
                    <a:pt x="658812" y="284161"/>
                    <a:pt x="541347" y="212725"/>
                    <a:pt x="642937" y="150811"/>
                  </a:cubicBezTo>
                  <a:cubicBezTo>
                    <a:pt x="766771" y="0"/>
                    <a:pt x="823912" y="58736"/>
                    <a:pt x="914400" y="12698"/>
                  </a:cubicBezTo>
                  <a:cubicBezTo>
                    <a:pt x="942975" y="134936"/>
                    <a:pt x="1076332" y="180974"/>
                    <a:pt x="1000125" y="379411"/>
                  </a:cubicBezTo>
                  <a:cubicBezTo>
                    <a:pt x="919170" y="458786"/>
                    <a:pt x="885825" y="395286"/>
                    <a:pt x="828675" y="403223"/>
                  </a:cubicBezTo>
                  <a:cubicBezTo>
                    <a:pt x="836612" y="479423"/>
                    <a:pt x="982671" y="507997"/>
                    <a:pt x="852487" y="631823"/>
                  </a:cubicBezTo>
                  <a:cubicBezTo>
                    <a:pt x="766771" y="787396"/>
                    <a:pt x="709612" y="657223"/>
                    <a:pt x="638175" y="669923"/>
                  </a:cubicBezTo>
                  <a:cubicBezTo>
                    <a:pt x="638175" y="730248"/>
                    <a:pt x="719147" y="790570"/>
                    <a:pt x="638175" y="850898"/>
                  </a:cubicBezTo>
                  <a:lnTo>
                    <a:pt x="0" y="116046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>
                <a:rot lat="18000000" lon="0" rev="20099999"/>
              </a:camera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9" name="Полилиния 288"/>
            <p:cNvSpPr/>
            <p:nvPr/>
          </p:nvSpPr>
          <p:spPr>
            <a:xfrm rot="1839986">
              <a:off x="523281" y="5784561"/>
              <a:ext cx="488006" cy="785225"/>
            </a:xfrm>
            <a:custGeom>
              <a:avLst/>
              <a:gdLst>
                <a:gd name="connsiteX0" fmla="*/ 1016000 w 1016000"/>
                <a:gd name="connsiteY0" fmla="*/ 1778000 h 1803400"/>
                <a:gd name="connsiteX1" fmla="*/ 0 w 1016000"/>
                <a:gd name="connsiteY1" fmla="*/ 0 h 1803400"/>
                <a:gd name="connsiteX2" fmla="*/ 901700 w 1016000"/>
                <a:gd name="connsiteY2" fmla="*/ 1803400 h 1803400"/>
                <a:gd name="connsiteX3" fmla="*/ 1016000 w 1016000"/>
                <a:gd name="connsiteY3" fmla="*/ 1778000 h 1803400"/>
                <a:gd name="connsiteX0" fmla="*/ 1016000 w 1016000"/>
                <a:gd name="connsiteY0" fmla="*/ 1914011 h 1939411"/>
                <a:gd name="connsiteX1" fmla="*/ 0 w 1016000"/>
                <a:gd name="connsiteY1" fmla="*/ 136011 h 1939411"/>
                <a:gd name="connsiteX2" fmla="*/ 901700 w 1016000"/>
                <a:gd name="connsiteY2" fmla="*/ 1939411 h 1939411"/>
                <a:gd name="connsiteX3" fmla="*/ 1016000 w 1016000"/>
                <a:gd name="connsiteY3" fmla="*/ 1914011 h 1939411"/>
                <a:gd name="connsiteX0" fmla="*/ 1269483 w 1269483"/>
                <a:gd name="connsiteY0" fmla="*/ 2019845 h 2045245"/>
                <a:gd name="connsiteX1" fmla="*/ 253483 w 1269483"/>
                <a:gd name="connsiteY1" fmla="*/ 241845 h 2045245"/>
                <a:gd name="connsiteX2" fmla="*/ 1155183 w 1269483"/>
                <a:gd name="connsiteY2" fmla="*/ 2045245 h 2045245"/>
                <a:gd name="connsiteX3" fmla="*/ 1269483 w 1269483"/>
                <a:gd name="connsiteY3" fmla="*/ 2019845 h 2045245"/>
                <a:gd name="connsiteX0" fmla="*/ 1175829 w 1175829"/>
                <a:gd name="connsiteY0" fmla="*/ 1914011 h 1939411"/>
                <a:gd name="connsiteX1" fmla="*/ 159829 w 1175829"/>
                <a:gd name="connsiteY1" fmla="*/ 136011 h 1939411"/>
                <a:gd name="connsiteX2" fmla="*/ 1061529 w 1175829"/>
                <a:gd name="connsiteY2" fmla="*/ 1939411 h 1939411"/>
                <a:gd name="connsiteX3" fmla="*/ 1175829 w 1175829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  <a:gd name="connsiteX0" fmla="*/ 1175829 w 1221322"/>
                <a:gd name="connsiteY0" fmla="*/ 1914011 h 1939411"/>
                <a:gd name="connsiteX1" fmla="*/ 159829 w 1221322"/>
                <a:gd name="connsiteY1" fmla="*/ 136011 h 1939411"/>
                <a:gd name="connsiteX2" fmla="*/ 1061529 w 1221322"/>
                <a:gd name="connsiteY2" fmla="*/ 1939411 h 1939411"/>
                <a:gd name="connsiteX3" fmla="*/ 1175829 w 1221322"/>
                <a:gd name="connsiteY3" fmla="*/ 1914011 h 193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1322" h="1939411">
                  <a:moveTo>
                    <a:pt x="1175829" y="1914011"/>
                  </a:moveTo>
                  <a:cubicBezTo>
                    <a:pt x="1221322" y="948262"/>
                    <a:pt x="215908" y="0"/>
                    <a:pt x="159829" y="136011"/>
                  </a:cubicBezTo>
                  <a:cubicBezTo>
                    <a:pt x="0" y="124344"/>
                    <a:pt x="1153044" y="806428"/>
                    <a:pt x="1061529" y="1939411"/>
                  </a:cubicBezTo>
                  <a:lnTo>
                    <a:pt x="1175829" y="1914011"/>
                  </a:lnTo>
                  <a:close/>
                </a:path>
              </a:pathLst>
            </a:custGeom>
            <a:gradFill>
              <a:gsLst>
                <a:gs pos="100000">
                  <a:srgbClr val="92D050"/>
                </a:gs>
                <a:gs pos="0">
                  <a:schemeClr val="accent3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0" name="24-конечная звезда 289"/>
            <p:cNvSpPr/>
            <p:nvPr/>
          </p:nvSpPr>
          <p:spPr>
            <a:xfrm>
              <a:off x="571472" y="5643578"/>
              <a:ext cx="357190" cy="285752"/>
            </a:xfrm>
            <a:prstGeom prst="star24">
              <a:avLst>
                <a:gd name="adj" fmla="val 43333"/>
              </a:avLst>
            </a:prstGeom>
            <a:solidFill>
              <a:srgbClr val="FFFF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h="381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3" name="Группа 356"/>
          <p:cNvGrpSpPr/>
          <p:nvPr/>
        </p:nvGrpSpPr>
        <p:grpSpPr>
          <a:xfrm rot="20068700">
            <a:off x="1657121" y="6384141"/>
            <a:ext cx="250390" cy="340455"/>
            <a:chOff x="2857488" y="4883951"/>
            <a:chExt cx="571504" cy="903297"/>
          </a:xfrm>
        </p:grpSpPr>
        <p:sp>
          <p:nvSpPr>
            <p:cNvPr id="358" name="Овал 357"/>
            <p:cNvSpPr/>
            <p:nvPr/>
          </p:nvSpPr>
          <p:spPr>
            <a:xfrm>
              <a:off x="3000364" y="4929198"/>
              <a:ext cx="285752" cy="14287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9" name="Овал 358"/>
            <p:cNvSpPr/>
            <p:nvPr/>
          </p:nvSpPr>
          <p:spPr>
            <a:xfrm>
              <a:off x="2857488" y="5000636"/>
              <a:ext cx="571504" cy="785818"/>
            </a:xfrm>
            <a:prstGeom prst="ellipse">
              <a:avLst/>
            </a:prstGeom>
            <a:solidFill>
              <a:srgbClr val="A50021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plastic">
              <a:bevelT w="26035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60" name="Прямая соединительная линия 359"/>
            <p:cNvCxnSpPr>
              <a:stCxn id="359" idx="0"/>
              <a:endCxn id="359" idx="4"/>
            </p:cNvCxnSpPr>
            <p:nvPr/>
          </p:nvCxnSpPr>
          <p:spPr>
            <a:xfrm rot="16200000" flipH="1">
              <a:off x="2750331" y="5393545"/>
              <a:ext cx="785818" cy="15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Овал 360"/>
            <p:cNvSpPr/>
            <p:nvPr/>
          </p:nvSpPr>
          <p:spPr>
            <a:xfrm>
              <a:off x="3069421" y="4883951"/>
              <a:ext cx="142876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2" name="Овал 361"/>
            <p:cNvSpPr/>
            <p:nvPr/>
          </p:nvSpPr>
          <p:spPr>
            <a:xfrm>
              <a:off x="3000364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3" name="Овал 362"/>
            <p:cNvSpPr/>
            <p:nvPr/>
          </p:nvSpPr>
          <p:spPr>
            <a:xfrm>
              <a:off x="292892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4" name="Овал 363"/>
            <p:cNvSpPr/>
            <p:nvPr/>
          </p:nvSpPr>
          <p:spPr>
            <a:xfrm>
              <a:off x="292892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5" name="Овал 364"/>
            <p:cNvSpPr/>
            <p:nvPr/>
          </p:nvSpPr>
          <p:spPr>
            <a:xfrm>
              <a:off x="3000364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6" name="Овал 365"/>
            <p:cNvSpPr/>
            <p:nvPr/>
          </p:nvSpPr>
          <p:spPr>
            <a:xfrm>
              <a:off x="3214678" y="5143512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7" name="Овал 366"/>
            <p:cNvSpPr/>
            <p:nvPr/>
          </p:nvSpPr>
          <p:spPr>
            <a:xfrm>
              <a:off x="3286116" y="5286388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8" name="Овал 367"/>
            <p:cNvSpPr/>
            <p:nvPr/>
          </p:nvSpPr>
          <p:spPr>
            <a:xfrm>
              <a:off x="3286116" y="5429264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9" name="Овал 368"/>
            <p:cNvSpPr/>
            <p:nvPr/>
          </p:nvSpPr>
          <p:spPr>
            <a:xfrm>
              <a:off x="3214678" y="5572140"/>
              <a:ext cx="71438" cy="714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0" name="Подзаголовок 395"/>
          <p:cNvSpPr txBox="1">
            <a:spLocks/>
          </p:cNvSpPr>
          <p:nvPr/>
        </p:nvSpPr>
        <p:spPr>
          <a:xfrm>
            <a:off x="3036083" y="3621886"/>
            <a:ext cx="5072098" cy="2471752"/>
          </a:xfrm>
          <a:prstGeom prst="roundRect">
            <a:avLst>
              <a:gd name="adj" fmla="val 7968"/>
            </a:avLst>
          </a:prstGeom>
          <a:solidFill>
            <a:schemeClr val="bg1">
              <a:alpha val="78000"/>
            </a:schemeClr>
          </a:solidFill>
          <a:ln w="57150"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7" name="Picture 2" descr="http://im5-tub-ua.yandex.net/i?id=587449423-12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719" y="3576379"/>
            <a:ext cx="4786346" cy="2324375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19915" y="3645874"/>
            <a:ext cx="2418664" cy="237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3529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03000958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322D576-84F5-4EFA-B250-81F8E3F235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TS030009582</Template>
  <TotalTime>416</TotalTime>
  <Words>789</Words>
  <Application>Microsoft Office PowerPoint</Application>
  <PresentationFormat>Экран (4:3)</PresentationFormat>
  <Paragraphs>139</Paragraphs>
  <Slides>22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TS030009582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Фізкультхвилинка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Вова</dc:creator>
  <cp:lastModifiedBy>Вова</cp:lastModifiedBy>
  <cp:revision>38</cp:revision>
  <dcterms:created xsi:type="dcterms:W3CDTF">2014-04-07T10:17:17Z</dcterms:created>
  <dcterms:modified xsi:type="dcterms:W3CDTF">2014-04-08T18:43:48Z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TC030009582</vt:lpwstr>
  </property>
</Properties>
</file>