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9" r:id="rId4"/>
    <p:sldId id="270" r:id="rId5"/>
    <p:sldId id="257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1DFF"/>
    <a:srgbClr val="157FFF"/>
    <a:srgbClr val="F7E289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1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4956050"/>
            <a:ext cx="8093365" cy="458115"/>
          </a:xfrm>
          <a:effectLst>
            <a:outerShdw blurRad="50800" dist="25400" dir="2700000" algn="tl" rotWithShape="0">
              <a:prstClr val="black">
                <a:alpha val="61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7080" y="5566870"/>
            <a:ext cx="6400800" cy="458115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260" y="1443835"/>
            <a:ext cx="855148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260" y="2054654"/>
            <a:ext cx="8551480" cy="442844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016195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5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522475"/>
            <a:ext cx="8382305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73696"/>
            <a:ext cx="4275740" cy="620719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84517"/>
            <a:ext cx="4275740" cy="31877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4" y="2073696"/>
            <a:ext cx="4123035" cy="620719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4" y="2684517"/>
            <a:ext cx="4123035" cy="318776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4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59" y="4345231"/>
            <a:ext cx="8704186" cy="2290574"/>
          </a:xfrm>
        </p:spPr>
        <p:txBody>
          <a:bodyPr>
            <a:normAutofit/>
          </a:bodyPr>
          <a:lstStyle/>
          <a:p>
            <a:pPr algn="ctr"/>
            <a:r>
              <a:rPr lang="uk-UA" b="1" dirty="0"/>
              <a:t>Середовище текстового редактора.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Поєднання </a:t>
            </a:r>
            <a:r>
              <a:rPr lang="uk-UA" b="1" dirty="0"/>
              <a:t>елементів на аркуші текстового документа: взаємне розміщення тексту, зображень, схем</a:t>
            </a:r>
            <a:r>
              <a:rPr lang="uk-UA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138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/>
          </p:cNvPicPr>
          <p:nvPr>
            <p:ph idx="1"/>
          </p:nvPr>
        </p:nvPicPr>
        <p:blipFill>
          <a:blip r:embed="rId2"/>
          <a:srcRect l="32648" t="37722" r="31485" b="28470"/>
          <a:stretch>
            <a:fillRect/>
          </a:stretch>
        </p:blipFill>
        <p:spPr bwMode="auto">
          <a:xfrm>
            <a:off x="907080" y="1443835"/>
            <a:ext cx="7329840" cy="4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8965" y="6024985"/>
            <a:ext cx="8551480" cy="610820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 smtClean="0"/>
              <a:t>ТЕКСТ</a:t>
            </a:r>
            <a:endParaRPr lang="uk-UA" sz="6600" b="1" dirty="0"/>
          </a:p>
        </p:txBody>
      </p:sp>
    </p:spTree>
    <p:extLst>
      <p:ext uri="{BB962C8B-B14F-4D97-AF65-F5344CB8AC3E}">
        <p14:creationId xmlns:p14="http://schemas.microsoft.com/office/powerpoint/2010/main" val="181168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5719575"/>
            <a:ext cx="8551480" cy="610820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 smtClean="0"/>
              <a:t>ТАБЛИЦЯ</a:t>
            </a:r>
            <a:endParaRPr lang="uk-UA" sz="6600" b="1" dirty="0"/>
          </a:p>
        </p:txBody>
      </p:sp>
      <p:pic>
        <p:nvPicPr>
          <p:cNvPr id="4" name="Місце для вмісту 3"/>
          <p:cNvPicPr>
            <a:picLocks noGrp="1"/>
          </p:cNvPicPr>
          <p:nvPr>
            <p:ph idx="1"/>
          </p:nvPr>
        </p:nvPicPr>
        <p:blipFill>
          <a:blip r:embed="rId2"/>
          <a:srcRect l="20074" t="16014" r="19211" b="47260"/>
          <a:stretch>
            <a:fillRect/>
          </a:stretch>
        </p:blipFill>
        <p:spPr bwMode="auto">
          <a:xfrm>
            <a:off x="296260" y="2360065"/>
            <a:ext cx="8398775" cy="3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4536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5719575"/>
            <a:ext cx="8551480" cy="610820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 smtClean="0"/>
              <a:t>МАЛЮНОК</a:t>
            </a:r>
            <a:endParaRPr lang="uk-UA" sz="6600" b="1" dirty="0"/>
          </a:p>
        </p:txBody>
      </p:sp>
      <p:pic>
        <p:nvPicPr>
          <p:cNvPr id="4" name="Місце для вмісту 3"/>
          <p:cNvPicPr>
            <a:picLocks noGrp="1"/>
          </p:cNvPicPr>
          <p:nvPr>
            <p:ph idx="1"/>
          </p:nvPr>
        </p:nvPicPr>
        <p:blipFill>
          <a:blip r:embed="rId2"/>
          <a:srcRect l="20074" t="27402" r="20012" b="39858"/>
          <a:stretch>
            <a:fillRect/>
          </a:stretch>
        </p:blipFill>
        <p:spPr bwMode="auto">
          <a:xfrm>
            <a:off x="296260" y="2360065"/>
            <a:ext cx="8551480" cy="3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33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ілка вправо з вирізом 3"/>
          <p:cNvSpPr/>
          <p:nvPr/>
        </p:nvSpPr>
        <p:spPr>
          <a:xfrm>
            <a:off x="120603" y="2360064"/>
            <a:ext cx="763524" cy="610819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59" y="1596540"/>
            <a:ext cx="8551480" cy="61082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err="1" smtClean="0"/>
              <a:t>Прислів</a:t>
            </a:r>
            <a:r>
              <a:rPr lang="en-US" sz="4800" b="1" dirty="0" smtClean="0"/>
              <a:t>’</a:t>
            </a:r>
            <a:r>
              <a:rPr lang="ru-RU" sz="4800" b="1" dirty="0" smtClean="0"/>
              <a:t>я про </a:t>
            </a:r>
            <a:r>
              <a:rPr lang="ru-RU" sz="4800" b="1" dirty="0" err="1" smtClean="0"/>
              <a:t>мову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9785" y="2350399"/>
            <a:ext cx="8084215" cy="4123034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uk-UA" dirty="0">
                <a:solidFill>
                  <a:srgbClr val="FFFF00"/>
                </a:solidFill>
              </a:rPr>
              <a:t>Хто мови своєї цурається, хай сам себе стидається.</a:t>
            </a:r>
          </a:p>
          <a:p>
            <a:pPr>
              <a:lnSpc>
                <a:spcPct val="150000"/>
              </a:lnSpc>
            </a:pPr>
            <a:r>
              <a:rPr lang="uk-UA" dirty="0">
                <a:solidFill>
                  <a:srgbClr val="FFFF00"/>
                </a:solidFill>
              </a:rPr>
              <a:t>Від теплого слова і лід розмерзається.</a:t>
            </a:r>
          </a:p>
          <a:p>
            <a:pPr>
              <a:lnSpc>
                <a:spcPct val="150000"/>
              </a:lnSpc>
            </a:pPr>
            <a:r>
              <a:rPr lang="uk-UA" dirty="0">
                <a:solidFill>
                  <a:srgbClr val="FFFF00"/>
                </a:solidFill>
              </a:rPr>
              <a:t>Слово до слова — зложиться мова.</a:t>
            </a:r>
          </a:p>
          <a:p>
            <a:pPr>
              <a:lnSpc>
                <a:spcPct val="150000"/>
              </a:lnSpc>
            </a:pPr>
            <a:r>
              <a:rPr lang="uk-UA" dirty="0">
                <a:solidFill>
                  <a:srgbClr val="FFFF00"/>
                </a:solidFill>
              </a:rPr>
              <a:t>Птицю пізнати по пір'ю, а людину по мові.</a:t>
            </a:r>
          </a:p>
          <a:p>
            <a:pPr>
              <a:lnSpc>
                <a:spcPct val="150000"/>
              </a:lnSpc>
            </a:pPr>
            <a:r>
              <a:rPr lang="uk-UA" dirty="0">
                <a:solidFill>
                  <a:srgbClr val="FFFF00"/>
                </a:solidFill>
              </a:rPr>
              <a:t>Мовивши слово, треба бути йому паном.</a:t>
            </a:r>
          </a:p>
          <a:p>
            <a:pPr>
              <a:lnSpc>
                <a:spcPct val="150000"/>
              </a:lnSpc>
            </a:pPr>
            <a:r>
              <a:rPr lang="uk-UA" dirty="0">
                <a:solidFill>
                  <a:srgbClr val="FFFF00"/>
                </a:solidFill>
              </a:rPr>
              <a:t>І від солодких слів буває гірко.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7" name="Стрілка вправо з вирізом 16"/>
          <p:cNvSpPr/>
          <p:nvPr/>
        </p:nvSpPr>
        <p:spPr>
          <a:xfrm>
            <a:off x="113728" y="3123590"/>
            <a:ext cx="763524" cy="610819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Стрілка вправо з вирізом 17"/>
          <p:cNvSpPr/>
          <p:nvPr/>
        </p:nvSpPr>
        <p:spPr>
          <a:xfrm>
            <a:off x="113728" y="5158059"/>
            <a:ext cx="763524" cy="610819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Стрілка вправо з вирізом 18"/>
          <p:cNvSpPr/>
          <p:nvPr/>
        </p:nvSpPr>
        <p:spPr>
          <a:xfrm>
            <a:off x="97258" y="4497935"/>
            <a:ext cx="763524" cy="610819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Стрілка вправо з вирізом 19"/>
          <p:cNvSpPr/>
          <p:nvPr/>
        </p:nvSpPr>
        <p:spPr>
          <a:xfrm>
            <a:off x="85900" y="3755873"/>
            <a:ext cx="763524" cy="610819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Стрілка вправо з вирізом 20"/>
          <p:cNvSpPr/>
          <p:nvPr/>
        </p:nvSpPr>
        <p:spPr>
          <a:xfrm>
            <a:off x="79926" y="5872280"/>
            <a:ext cx="763524" cy="610819"/>
          </a:xfrm>
          <a:prstGeom prst="notched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9785" y="3276295"/>
            <a:ext cx="7016195" cy="684885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/>
              <a:t>ФІЗКУЛЬТХВИЛИНКА</a:t>
            </a:r>
            <a:endParaRPr lang="uk-UA" sz="5400" b="1" dirty="0"/>
          </a:p>
        </p:txBody>
      </p:sp>
    </p:spTree>
    <p:extLst>
      <p:ext uri="{BB962C8B-B14F-4D97-AF65-F5344CB8AC3E}">
        <p14:creationId xmlns:p14="http://schemas.microsoft.com/office/powerpoint/2010/main" val="287991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8.33333E-7 3.58382E-6 L -0.01615 -0.31677 " pathEditMode="relative" rAng="0" ptsTypes="AA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" y="-15838"/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1596540"/>
            <a:ext cx="9305855" cy="684885"/>
          </a:xfrm>
        </p:spPr>
        <p:txBody>
          <a:bodyPr>
            <a:noAutofit/>
          </a:bodyPr>
          <a:lstStyle/>
          <a:p>
            <a:r>
              <a:rPr lang="uk-UA" sz="6600" b="1" dirty="0" smtClean="0"/>
              <a:t>ПРАКТИЧНЕ ЗАВДАННЯ</a:t>
            </a:r>
            <a:endParaRPr lang="uk-UA" sz="66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900" y="2360065"/>
            <a:ext cx="6075409" cy="4275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760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55" y="2054655"/>
            <a:ext cx="8551480" cy="610820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 smtClean="0"/>
              <a:t>Молодці! </a:t>
            </a:r>
            <a:endParaRPr lang="uk-UA" sz="6600" b="1" dirty="0"/>
          </a:p>
        </p:txBody>
      </p:sp>
      <p:pic>
        <p:nvPicPr>
          <p:cNvPr id="5" name="Місце для вмісту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130" y="2818180"/>
            <a:ext cx="3632016" cy="269038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50" y="3123590"/>
            <a:ext cx="2489379" cy="234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16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66</Words>
  <Application>Microsoft Office PowerPoint</Application>
  <PresentationFormat>Екран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8</vt:i4>
      </vt:variant>
    </vt:vector>
  </HeadingPairs>
  <TitlesOfParts>
    <vt:vector size="9" baseType="lpstr">
      <vt:lpstr>Office Theme</vt:lpstr>
      <vt:lpstr>Середовище текстового редактора.  Поєднання елементів на аркуші текстового документа: взаємне розміщення тексту, зображень, схем.</vt:lpstr>
      <vt:lpstr>ТЕКСТ</vt:lpstr>
      <vt:lpstr>ТАБЛИЦЯ</vt:lpstr>
      <vt:lpstr>МАЛЮНОК</vt:lpstr>
      <vt:lpstr>Прислів’я про мову</vt:lpstr>
      <vt:lpstr>ФІЗКУЛЬТХВИЛИНКА</vt:lpstr>
      <vt:lpstr>ПРАКТИЧНЕ ЗАВДАННЯ</vt:lpstr>
      <vt:lpstr>Молодці!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адміністратор</cp:lastModifiedBy>
  <cp:revision>54</cp:revision>
  <dcterms:created xsi:type="dcterms:W3CDTF">2013-08-21T19:17:07Z</dcterms:created>
  <dcterms:modified xsi:type="dcterms:W3CDTF">2016-11-09T08:32:59Z</dcterms:modified>
</cp:coreProperties>
</file>