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6858000" cy="9144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2700" y="-6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210F2-4431-454A-828E-1D59923C070A}" type="datetimeFigureOut">
              <a:rPr lang="ru-RU" smtClean="0"/>
              <a:pPr/>
              <a:t>24.01.2017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B0E3B-AEA5-46D6-B438-C0A7D565C5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210F2-4431-454A-828E-1D59923C070A}" type="datetimeFigureOut">
              <a:rPr lang="ru-RU" smtClean="0"/>
              <a:pPr/>
              <a:t>24.01.2017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B0E3B-AEA5-46D6-B438-C0A7D565C5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210F2-4431-454A-828E-1D59923C070A}" type="datetimeFigureOut">
              <a:rPr lang="ru-RU" smtClean="0"/>
              <a:pPr/>
              <a:t>24.01.2017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B0E3B-AEA5-46D6-B438-C0A7D565C5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210F2-4431-454A-828E-1D59923C070A}" type="datetimeFigureOut">
              <a:rPr lang="ru-RU" smtClean="0"/>
              <a:pPr/>
              <a:t>24.01.2017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B0E3B-AEA5-46D6-B438-C0A7D565C5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210F2-4431-454A-828E-1D59923C070A}" type="datetimeFigureOut">
              <a:rPr lang="ru-RU" smtClean="0"/>
              <a:pPr/>
              <a:t>24.01.2017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B0E3B-AEA5-46D6-B438-C0A7D565C5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210F2-4431-454A-828E-1D59923C070A}" type="datetimeFigureOut">
              <a:rPr lang="ru-RU" smtClean="0"/>
              <a:pPr/>
              <a:t>24.01.2017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B0E3B-AEA5-46D6-B438-C0A7D565C5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210F2-4431-454A-828E-1D59923C070A}" type="datetimeFigureOut">
              <a:rPr lang="ru-RU" smtClean="0"/>
              <a:pPr/>
              <a:t>24.01.2017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B0E3B-AEA5-46D6-B438-C0A7D565C5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210F2-4431-454A-828E-1D59923C070A}" type="datetimeFigureOut">
              <a:rPr lang="ru-RU" smtClean="0"/>
              <a:pPr/>
              <a:t>24.01.2017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B0E3B-AEA5-46D6-B438-C0A7D565C5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210F2-4431-454A-828E-1D59923C070A}" type="datetimeFigureOut">
              <a:rPr lang="ru-RU" smtClean="0"/>
              <a:pPr/>
              <a:t>24.01.2017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B0E3B-AEA5-46D6-B438-C0A7D565C5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210F2-4431-454A-828E-1D59923C070A}" type="datetimeFigureOut">
              <a:rPr lang="ru-RU" smtClean="0"/>
              <a:pPr/>
              <a:t>24.01.2017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B0E3B-AEA5-46D6-B438-C0A7D565C5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210F2-4431-454A-828E-1D59923C070A}" type="datetimeFigureOut">
              <a:rPr lang="ru-RU" smtClean="0"/>
              <a:pPr/>
              <a:t>24.01.2017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B0E3B-AEA5-46D6-B438-C0A7D565C5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6210F2-4431-454A-828E-1D59923C070A}" type="datetimeFigureOut">
              <a:rPr lang="ru-RU" smtClean="0"/>
              <a:pPr/>
              <a:t>24.01.2017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5B0E3B-AEA5-46D6-B438-C0A7D565C54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 descr="C:\Users\V\Pictures\1449388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71400" y="0"/>
            <a:ext cx="7029400" cy="9292058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836712" y="1331640"/>
            <a:ext cx="58321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              КЗО «Спеціалізована школа №13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» ДМР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24744" y="2483768"/>
            <a:ext cx="4536504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FF0000"/>
                </a:solidFill>
                <a:latin typeface="Monotype Corsiva" pitchFamily="66" charset="0"/>
              </a:rPr>
              <a:t>Урок </a:t>
            </a:r>
            <a:r>
              <a:rPr lang="uk-UA" sz="3600" b="1" dirty="0" smtClean="0">
                <a:solidFill>
                  <a:srgbClr val="FF0000"/>
                </a:solidFill>
                <a:latin typeface="Monotype Corsiva" pitchFamily="66" charset="0"/>
              </a:rPr>
              <a:t> </a:t>
            </a:r>
          </a:p>
          <a:p>
            <a:pPr algn="ctr"/>
            <a:r>
              <a:rPr lang="uk-UA" sz="2800" b="1" dirty="0" smtClean="0">
                <a:solidFill>
                  <a:srgbClr val="FF0000"/>
                </a:solidFill>
                <a:latin typeface="Monotype Corsiva" pitchFamily="66" charset="0"/>
              </a:rPr>
              <a:t>з </a:t>
            </a:r>
            <a:r>
              <a:rPr lang="uk-UA" sz="2800" b="1" dirty="0" smtClean="0">
                <a:solidFill>
                  <a:srgbClr val="FF0000"/>
                </a:solidFill>
                <a:latin typeface="Monotype Corsiva" pitchFamily="66" charset="0"/>
              </a:rPr>
              <a:t>української мови </a:t>
            </a:r>
            <a:endParaRPr lang="uk-UA" sz="2800" b="1" dirty="0" smtClean="0">
              <a:solidFill>
                <a:srgbClr val="FF0000"/>
              </a:solidFill>
              <a:latin typeface="Monotype Corsiva" pitchFamily="66" charset="0"/>
            </a:endParaRPr>
          </a:p>
          <a:p>
            <a:pPr algn="ctr"/>
            <a:r>
              <a:rPr lang="uk-UA" sz="2800" b="1" dirty="0" smtClean="0">
                <a:solidFill>
                  <a:srgbClr val="FF0000"/>
                </a:solidFill>
                <a:latin typeface="Monotype Corsiva" pitchFamily="66" charset="0"/>
              </a:rPr>
              <a:t>для </a:t>
            </a:r>
            <a:r>
              <a:rPr lang="uk-UA" sz="2800" b="1" dirty="0" smtClean="0">
                <a:solidFill>
                  <a:srgbClr val="FF0000"/>
                </a:solidFill>
                <a:latin typeface="Monotype Corsiva" pitchFamily="66" charset="0"/>
              </a:rPr>
              <a:t>учнів 2 класу</a:t>
            </a:r>
            <a:endParaRPr lang="ru-RU" sz="28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36712" y="4139952"/>
            <a:ext cx="489654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solidFill>
                  <a:srgbClr val="7030A0"/>
                </a:solidFill>
                <a:latin typeface="Monotype Corsiva" pitchFamily="66" charset="0"/>
              </a:rPr>
              <a:t>Тема: </a:t>
            </a:r>
            <a:r>
              <a:rPr lang="uk-UA" sz="4000" b="1" dirty="0">
                <a:solidFill>
                  <a:srgbClr val="7030A0"/>
                </a:solidFill>
                <a:latin typeface="Monotype Corsiva" pitchFamily="66" charset="0"/>
              </a:rPr>
              <a:t>«Апостроф. Правило вживання </a:t>
            </a:r>
            <a:r>
              <a:rPr lang="uk-UA" sz="4000" b="1" dirty="0" smtClean="0">
                <a:solidFill>
                  <a:srgbClr val="7030A0"/>
                </a:solidFill>
                <a:latin typeface="Monotype Corsiva" pitchFamily="66" charset="0"/>
              </a:rPr>
              <a:t>апострофа»</a:t>
            </a:r>
            <a:endParaRPr lang="ru-RU" sz="3200" b="1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924944" y="7020272"/>
            <a:ext cx="31683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Підготувала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1600" b="1" i="1" dirty="0" smtClean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uk-UA" sz="1600" b="1" i="1" dirty="0" smtClean="0">
                <a:latin typeface="Times New Roman" pitchFamily="18" charset="0"/>
                <a:cs typeface="Times New Roman" pitchFamily="18" charset="0"/>
              </a:rPr>
              <a:t>читель </a:t>
            </a:r>
            <a:r>
              <a:rPr lang="uk-UA" sz="1600" b="1" i="1" dirty="0" smtClean="0">
                <a:latin typeface="Times New Roman" pitchFamily="18" charset="0"/>
                <a:cs typeface="Times New Roman" pitchFamily="18" charset="0"/>
              </a:rPr>
              <a:t>початкових класів </a:t>
            </a:r>
            <a:r>
              <a:rPr lang="uk-UA" sz="16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b="1" i="1" dirty="0" smtClean="0">
                <a:latin typeface="Times New Roman" pitchFamily="18" charset="0"/>
                <a:cs typeface="Times New Roman" pitchFamily="18" charset="0"/>
              </a:rPr>
              <a:t>Іванова О.О.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33</Words>
  <Application>Microsoft Office PowerPoint</Application>
  <PresentationFormat>Экран (4:3)</PresentationFormat>
  <Paragraphs>7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V</dc:creator>
  <cp:lastModifiedBy>V</cp:lastModifiedBy>
  <cp:revision>3</cp:revision>
  <dcterms:created xsi:type="dcterms:W3CDTF">2017-01-23T17:15:53Z</dcterms:created>
  <dcterms:modified xsi:type="dcterms:W3CDTF">2017-01-24T14:27:16Z</dcterms:modified>
</cp:coreProperties>
</file>