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11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9B7EA-E8FD-4FF3-92BB-F1B958A3625B}" type="datetimeFigureOut">
              <a:rPr lang="uk-UA" smtClean="0"/>
              <a:t>26.11.2016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65E93-C4E0-4404-9894-4A486DBD69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31601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65E93-C4E0-4404-9894-4A486DBD698D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945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2492896"/>
            <a:ext cx="8568952" cy="2520280"/>
          </a:xfrm>
        </p:spPr>
        <p:txBody>
          <a:bodyPr>
            <a:normAutofit fontScale="90000"/>
          </a:bodyPr>
          <a:lstStyle/>
          <a:p>
            <a:pPr marL="457200" lvl="0" algn="l">
              <a:lnSpc>
                <a:spcPct val="115000"/>
              </a:lnSpc>
              <a:spcBef>
                <a:spcPts val="0"/>
              </a:spcBef>
            </a:pPr>
            <a:r>
              <a:rPr lang="uk-UA" sz="60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Девіз уроку.</a:t>
            </a:r>
            <a:r>
              <a:rPr lang="uk-UA" sz="60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60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6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Уважно слухати,</a:t>
            </a:r>
            <a:r>
              <a:rPr lang="uk-UA" sz="6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6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6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Розумно мислити,</a:t>
            </a:r>
            <a:r>
              <a:rPr lang="uk-UA" sz="6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6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6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Охоче відповідати,</a:t>
            </a:r>
            <a:r>
              <a:rPr lang="uk-UA" sz="6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6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6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Каліграфічно писати. </a:t>
            </a:r>
            <a:endParaRPr lang="ru-RU" dirty="0"/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352933" y="-438320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684" y="5995788"/>
            <a:ext cx="4572396" cy="932769"/>
          </a:xfrm>
          <a:prstGeom prst="rect">
            <a:avLst/>
          </a:prstGeom>
        </p:spPr>
      </p:pic>
      <p:pic>
        <p:nvPicPr>
          <p:cNvPr id="10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543282" y="42572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2362274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  <a:defRPr/>
            </a:pPr>
            <a:r>
              <a:rPr lang="uk-UA" sz="8000" b="1" i="1" kern="0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Каліграфічна хвилинка</a:t>
            </a:r>
            <a:r>
              <a:rPr lang="uk-UA" sz="1800" kern="0" dirty="0">
                <a:solidFill>
                  <a:sysClr val="windowText" lastClr="000000"/>
                </a:solidFill>
                <a:latin typeface="Trebuchet MS" panose="020B0603020202020204"/>
                <a:ea typeface="+mn-ea"/>
                <a:cs typeface="+mn-cs"/>
              </a:rPr>
              <a:t/>
            </a:r>
            <a:br>
              <a:rPr lang="uk-UA" sz="1800" kern="0" dirty="0">
                <a:solidFill>
                  <a:sysClr val="windowText" lastClr="000000"/>
                </a:solidFill>
                <a:latin typeface="Trebuchet MS" panose="020B0603020202020204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411760" y="2636912"/>
            <a:ext cx="6174432" cy="2879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З </a:t>
            </a:r>
            <a:r>
              <a:rPr kumimoji="0" lang="uk-UA" sz="9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з</a:t>
            </a:r>
            <a:r>
              <a:rPr kumimoji="0" lang="uk-UA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 за є </a:t>
            </a:r>
            <a:r>
              <a:rPr kumimoji="0" lang="uk-UA" sz="9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єць</a:t>
            </a:r>
            <a:r>
              <a:rPr kumimoji="0" lang="uk-UA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kumimoji="0" lang="en-US" sz="9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заєць</a:t>
            </a:r>
            <a:endParaRPr kumimoji="0" lang="uk-UA" sz="9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65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Словниковий диктант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2193" y="1095611"/>
            <a:ext cx="8229600" cy="4525963"/>
          </a:xfrm>
        </p:spPr>
        <p:txBody>
          <a:bodyPr/>
          <a:lstStyle/>
          <a:p>
            <a:pPr marL="457200" lvl="0" indent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ло, з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ма, д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мок, в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сна, про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ьба, ап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тит, л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сток, ст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жки, з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лений, м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жа, пл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че, б</a:t>
            </a:r>
            <a:r>
              <a:rPr lang="uk-UA" sz="5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uk-UA" sz="5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тон.</a:t>
            </a: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643" y="3501008"/>
            <a:ext cx="1713587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28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900" b="1" i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уроку.</a:t>
            </a:r>
            <a:r>
              <a:rPr lang="uk-UA" sz="3600" b="1" i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3600" b="1" i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pic>
        <p:nvPicPr>
          <p:cNvPr id="4" name="Picture 3" descr="C:\Documents and Settings\Учитель\Рабочий стол\орнаменти\Урок10рис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6764" y="27817"/>
            <a:ext cx="1787236" cy="349965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3" y="849819"/>
            <a:ext cx="79928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F496CB">
                  <a:lumMod val="75000"/>
                </a:srgbClr>
              </a:buClr>
              <a:buSzPct val="80000"/>
            </a:pPr>
            <a:r>
              <a:rPr lang="uk-UA" sz="5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Вимова та правопис слів із дзвінкими та глухими приголосними звуками. Складання зв</a:t>
            </a:r>
            <a:r>
              <a:rPr lang="ru-RU" sz="5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uk-UA" sz="5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язної</a:t>
            </a:r>
            <a:r>
              <a:rPr lang="uk-UA" sz="5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розповіді за малюнком і словами з довідки.</a:t>
            </a:r>
            <a:br>
              <a:rPr lang="uk-UA" sz="5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uk-UA" dirty="0">
              <a:solidFill>
                <a:prstClr val="black">
                  <a:lumMod val="75000"/>
                  <a:lumOff val="25000"/>
                </a:prstClr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34123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74638"/>
            <a:ext cx="9011344" cy="1714202"/>
          </a:xfrm>
        </p:spPr>
        <p:txBody>
          <a:bodyPr>
            <a:normAutofit fontScale="90000"/>
          </a:bodyPr>
          <a:lstStyle/>
          <a:p>
            <a:r>
              <a:rPr lang="uk-UA" sz="7200" dirty="0">
                <a:solidFill>
                  <a:srgbClr val="F496CB">
                    <a:lumMod val="75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Робота з підручником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57717" y="0"/>
            <a:ext cx="1786283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85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568" y="247290"/>
            <a:ext cx="8582869" cy="2952328"/>
          </a:xfrm>
        </p:spPr>
        <p:txBody>
          <a:bodyPr>
            <a:normAutofit/>
          </a:bodyPr>
          <a:lstStyle/>
          <a:p>
            <a:r>
              <a:rPr lang="uk-UA" sz="5400" dirty="0">
                <a:solidFill>
                  <a:srgbClr val="F496CB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Робота з деформованими реченнями</a:t>
            </a:r>
            <a:endParaRPr lang="uk-UA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274638"/>
            <a:ext cx="1786283" cy="34994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3801393"/>
            <a:ext cx="9143999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uk-UA" sz="3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Яскраві, - на, зірки, мороз.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uk-UA" sz="3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Не, листя, дуб, буде, листя, люта, скинув, зима.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3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Йде,- на, негоду, сніг, лапатий, тривалу.</a:t>
            </a:r>
            <a:endParaRPr lang="uk-UA" sz="3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57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7200" dirty="0">
                <a:solidFill>
                  <a:srgbClr val="F496CB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Фізкультхвилинка.</a:t>
            </a:r>
            <a:br>
              <a:rPr lang="uk-UA" sz="7200" dirty="0">
                <a:solidFill>
                  <a:srgbClr val="F496CB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36296" y="24935"/>
            <a:ext cx="1786283" cy="3499407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358593"/>
            <a:ext cx="1786283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46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6500" dirty="0">
                <a:solidFill>
                  <a:srgbClr val="F496CB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Розвиток мовлення.</a:t>
            </a:r>
            <a:br>
              <a:rPr lang="uk-UA" sz="6500" dirty="0">
                <a:solidFill>
                  <a:srgbClr val="F496CB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6500" dirty="0">
                <a:solidFill>
                  <a:srgbClr val="F496CB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Робота в групі 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36296" y="24935"/>
            <a:ext cx="1786283" cy="3499407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358593"/>
            <a:ext cx="1786283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47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552" y="836712"/>
            <a:ext cx="8809484" cy="318238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36296" y="24935"/>
            <a:ext cx="1786283" cy="3499407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358593"/>
            <a:ext cx="1786283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3250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13</TotalTime>
  <Words>113</Words>
  <Application>Microsoft Office PowerPoint</Application>
  <PresentationFormat>Экран (4:3)</PresentationFormat>
  <Paragraphs>16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Тема Office</vt:lpstr>
      <vt:lpstr>Девіз уроку. Уважно слухати, Розумно мислити, Охоче відповідати, Каліграфічно писати. </vt:lpstr>
      <vt:lpstr>Каліграфічна хвилинка </vt:lpstr>
      <vt:lpstr>Словниковий диктант</vt:lpstr>
      <vt:lpstr>Тема уроку. </vt:lpstr>
      <vt:lpstr>Робота з підручником</vt:lpstr>
      <vt:lpstr>Робота з деформованими реченнями</vt:lpstr>
      <vt:lpstr>Фізкультхвилинка. </vt:lpstr>
      <vt:lpstr>Розвиток мовлення.  Робота в групі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Девіз уроку. Уважно слухати, Розумно мислити, Охоче відповідати, Каліграфічно писати.</dc:title>
  <dc:creator>Lida</dc:creator>
  <cp:lastModifiedBy>Lida</cp:lastModifiedBy>
  <cp:revision>2</cp:revision>
  <dcterms:created xsi:type="dcterms:W3CDTF">2016-11-25T22:21:46Z</dcterms:created>
  <dcterms:modified xsi:type="dcterms:W3CDTF">2016-11-25T22:35:40Z</dcterms:modified>
</cp:coreProperties>
</file>