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0" autoAdjust="0"/>
    <p:restoredTop sz="94660"/>
  </p:normalViewPr>
  <p:slideViewPr>
    <p:cSldViewPr>
      <p:cViewPr varScale="1">
        <p:scale>
          <a:sx n="102" d="100"/>
          <a:sy n="102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B3EAEBC-342A-49C3-9434-24E175E1C8B8}" type="datetimeFigureOut">
              <a:rPr lang="uk-UA" smtClean="0"/>
              <a:pPr/>
              <a:t>26.08.2016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6C7269-C6E7-4864-A3CB-3AB767C735C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topic is ,,Food”</a:t>
            </a:r>
            <a:endParaRPr lang="uk-UA" sz="72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Содержимое 25" descr="f0sXb1-3Ciw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556792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ndwich_vegetabl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556792"/>
            <a:ext cx="685899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resdefaul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7772400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       Read the questions and give answers</a:t>
            </a:r>
            <a:endParaRPr lang="uk-UA" sz="4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988840"/>
            <a:ext cx="8420472" cy="460851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Have you got a milkshake </a:t>
            </a:r>
            <a:r>
              <a:rPr lang="uk-UA" sz="3600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  <a:endParaRPr lang="en-US" sz="36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Have you got fries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What’s this</a:t>
            </a:r>
            <a:r>
              <a:rPr lang="ru-RU" sz="3600" dirty="0" smtClean="0"/>
              <a:t>?</a:t>
            </a:r>
            <a:endParaRPr lang="en-U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What do you have for breakfast</a:t>
            </a:r>
            <a:r>
              <a:rPr lang="uk-UA" sz="3600" dirty="0" smtClean="0"/>
              <a:t>?</a:t>
            </a:r>
            <a:endParaRPr lang="en-U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Do you eat bananas and apples</a:t>
            </a:r>
            <a:r>
              <a:rPr lang="ru-RU" sz="3600" dirty="0" smtClean="0"/>
              <a:t>?</a:t>
            </a:r>
            <a:endParaRPr lang="en-US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Do you drink milkshake</a:t>
            </a:r>
            <a:r>
              <a:rPr lang="ru-RU" sz="3600" dirty="0" smtClean="0"/>
              <a:t>?</a:t>
            </a:r>
            <a:endParaRPr lang="en-US" sz="3600" dirty="0" smtClean="0"/>
          </a:p>
          <a:p>
            <a:pPr marL="514350" indent="-514350">
              <a:buFont typeface="+mj-lt"/>
              <a:buAutoNum type="arabicPeriod"/>
            </a:pPr>
            <a:endParaRPr lang="uk-UA" sz="2400" dirty="0"/>
          </a:p>
        </p:txBody>
      </p:sp>
      <p:pic>
        <p:nvPicPr>
          <p:cNvPr id="4" name="Содержимое 3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2571744"/>
            <a:ext cx="2391242" cy="1440000"/>
          </a:xfrm>
          <a:prstGeom prst="rect">
            <a:avLst/>
          </a:prstGeom>
        </p:spPr>
      </p:pic>
      <p:sp>
        <p:nvSpPr>
          <p:cNvPr id="7" name="Стрілка вправо 6"/>
          <p:cNvSpPr/>
          <p:nvPr/>
        </p:nvSpPr>
        <p:spPr>
          <a:xfrm>
            <a:off x="3643306" y="3500438"/>
            <a:ext cx="221457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05273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Today we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ü"/>
            </a:pPr>
            <a:r>
              <a:rPr lang="en-US" sz="3600" dirty="0" smtClean="0"/>
              <a:t>Spoke about food </a:t>
            </a:r>
            <a:endParaRPr lang="uk-UA" sz="3600" dirty="0"/>
          </a:p>
        </p:txBody>
      </p:sp>
      <p:pic>
        <p:nvPicPr>
          <p:cNvPr id="5" name="Содержимое 4" descr="sm_full_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988840"/>
            <a:ext cx="5832648" cy="43744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read 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Содержимое 6" descr="34011_html_m46abdee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6048672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wrote words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Содержимое 3" descr="0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520280"/>
            <a:ext cx="6624736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played the game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Содержимое 3" descr="DO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988840"/>
            <a:ext cx="6552728" cy="44449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260648"/>
            <a:ext cx="8496944" cy="798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Let’s sum up!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9512" y="1285860"/>
            <a:ext cx="8784976" cy="5000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</a:rPr>
              <a:t>Did we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</a:rPr>
              <a:t>read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</a:rPr>
              <a:t> at the lesson?		Yes	No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</a:rPr>
              <a:t>Did we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</a:rPr>
              <a:t>play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eorgia" pitchFamily="18" charset="0"/>
              </a:rPr>
              <a:t> </a:t>
            </a:r>
            <a:r>
              <a:rPr lang="en-US" sz="2800" b="1" dirty="0" smtClean="0">
                <a:latin typeface="Georgia" pitchFamily="18" charset="0"/>
              </a:rPr>
              <a:t>tennis?			 Yes	No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 smtClean="0">
                <a:latin typeface="Georgia" pitchFamily="18" charset="0"/>
              </a:rPr>
              <a:t>Did we </a:t>
            </a:r>
            <a:r>
              <a:rPr lang="en-US" sz="3600" b="1" dirty="0" smtClean="0">
                <a:latin typeface="Georgia" pitchFamily="18" charset="0"/>
              </a:rPr>
              <a:t>speak</a:t>
            </a:r>
            <a:r>
              <a:rPr lang="en-US" sz="2800" b="1" dirty="0" smtClean="0">
                <a:latin typeface="Georgia" pitchFamily="18" charset="0"/>
              </a:rPr>
              <a:t> English?		 Yes	No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 smtClean="0">
                <a:latin typeface="Georgia" pitchFamily="18" charset="0"/>
              </a:rPr>
              <a:t>Did we </a:t>
            </a:r>
            <a:r>
              <a:rPr lang="en-US" sz="3600" b="1" dirty="0" smtClean="0">
                <a:latin typeface="Georgia" pitchFamily="18" charset="0"/>
              </a:rPr>
              <a:t>listen</a:t>
            </a:r>
            <a:r>
              <a:rPr lang="en-US" sz="2800" b="1" dirty="0" smtClean="0">
                <a:latin typeface="Georgia" pitchFamily="18" charset="0"/>
              </a:rPr>
              <a:t> French?		 Yes	No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 smtClean="0">
                <a:latin typeface="Georgia" pitchFamily="18" charset="0"/>
              </a:rPr>
              <a:t>Did we </a:t>
            </a:r>
            <a:r>
              <a:rPr lang="en-US" sz="3600" b="1" dirty="0" smtClean="0">
                <a:latin typeface="Georgia" pitchFamily="18" charset="0"/>
              </a:rPr>
              <a:t>run</a:t>
            </a:r>
            <a:r>
              <a:rPr lang="en-US" sz="2800" b="1" dirty="0" smtClean="0">
                <a:latin typeface="Georgia" pitchFamily="18" charset="0"/>
              </a:rPr>
              <a:t>? 				Yes	No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 smtClean="0">
                <a:latin typeface="Georgia" pitchFamily="18" charset="0"/>
              </a:rPr>
              <a:t>Did we </a:t>
            </a:r>
            <a:r>
              <a:rPr lang="en-US" sz="3600" b="1" dirty="0" smtClean="0">
                <a:latin typeface="Georgia" pitchFamily="18" charset="0"/>
              </a:rPr>
              <a:t>write</a:t>
            </a:r>
            <a:r>
              <a:rPr lang="en-US" sz="2800" b="1" dirty="0" smtClean="0">
                <a:latin typeface="Georgia" pitchFamily="18" charset="0"/>
              </a:rPr>
              <a:t>?				 Yes	No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 smtClean="0">
                <a:latin typeface="Georgia" pitchFamily="18" charset="0"/>
              </a:rPr>
              <a:t>Did you </a:t>
            </a:r>
            <a:r>
              <a:rPr lang="en-US" sz="3600" b="1" dirty="0" smtClean="0">
                <a:latin typeface="Georgia" pitchFamily="18" charset="0"/>
              </a:rPr>
              <a:t>like</a:t>
            </a:r>
            <a:r>
              <a:rPr lang="en-US" sz="2800" b="1" dirty="0" smtClean="0">
                <a:latin typeface="Georgia" pitchFamily="18" charset="0"/>
              </a:rPr>
              <a:t> the lesson?		 Yes	No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13200259">
            <a:off x="7286259" y="1050445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овина рамки 13"/>
          <p:cNvSpPr/>
          <p:nvPr/>
        </p:nvSpPr>
        <p:spPr>
          <a:xfrm rot="13200259">
            <a:off x="8143515" y="1621947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овина рамки 14"/>
          <p:cNvSpPr/>
          <p:nvPr/>
        </p:nvSpPr>
        <p:spPr>
          <a:xfrm rot="13200259">
            <a:off x="7286259" y="2336328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овина рамки 15"/>
          <p:cNvSpPr/>
          <p:nvPr/>
        </p:nvSpPr>
        <p:spPr>
          <a:xfrm rot="13200259">
            <a:off x="8072076" y="3050708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овина рамки 16"/>
          <p:cNvSpPr/>
          <p:nvPr/>
        </p:nvSpPr>
        <p:spPr>
          <a:xfrm rot="13200259">
            <a:off x="7286259" y="3693651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овина рамки 17"/>
          <p:cNvSpPr/>
          <p:nvPr/>
        </p:nvSpPr>
        <p:spPr>
          <a:xfrm rot="13200259">
            <a:off x="7429135" y="4979533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овина рамки 11"/>
          <p:cNvSpPr/>
          <p:nvPr/>
        </p:nvSpPr>
        <p:spPr>
          <a:xfrm rot="13200259">
            <a:off x="7357697" y="4336593"/>
            <a:ext cx="296866" cy="995889"/>
          </a:xfrm>
          <a:prstGeom prst="halfFram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556792"/>
            <a:ext cx="4744196" cy="45259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1485064"/>
            <a:ext cx="2520280" cy="237598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1485064"/>
            <a:ext cx="2520280" cy="237598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1485064"/>
            <a:ext cx="2520000" cy="23759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789040"/>
            <a:ext cx="2520000" cy="21602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789040"/>
            <a:ext cx="2520280" cy="21602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3789040"/>
            <a:ext cx="2520000" cy="21602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495325"/>
            <a:ext cx="4816204" cy="45259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75856" y="1485064"/>
            <a:ext cx="2520280" cy="237598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1485064"/>
            <a:ext cx="2520000" cy="23759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789040"/>
            <a:ext cx="2520000" cy="21602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789040"/>
            <a:ext cx="2520280" cy="21602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3789040"/>
            <a:ext cx="2520000" cy="21602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speak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Содержимое 5" descr="sm_full_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lum bright="1000" contrast="2000"/>
          </a:blip>
          <a:stretch>
            <a:fillRect/>
          </a:stretch>
        </p:blipFill>
        <p:spPr>
          <a:xfrm>
            <a:off x="1475656" y="1556792"/>
            <a:ext cx="6216691" cy="4662518"/>
          </a:xfrm>
          <a:blipFill>
            <a:blip r:embed="rId3" cstate="print"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495325"/>
            <a:ext cx="4744196" cy="45259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75856" y="1485064"/>
            <a:ext cx="2520280" cy="237598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1485064"/>
            <a:ext cx="2520000" cy="23759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861048"/>
            <a:ext cx="2520000" cy="21602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861048"/>
            <a:ext cx="2520280" cy="21602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628800"/>
            <a:ext cx="4744196" cy="416592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75856" y="1628800"/>
            <a:ext cx="2520280" cy="2160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789040"/>
            <a:ext cx="2520000" cy="21602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789040"/>
            <a:ext cx="2520280" cy="21602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556792"/>
            <a:ext cx="4744196" cy="42379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75856" y="1556792"/>
            <a:ext cx="2520280" cy="22319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789040"/>
            <a:ext cx="2520280" cy="21602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556792"/>
            <a:ext cx="4744196" cy="42379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75856" y="3789040"/>
            <a:ext cx="2520280" cy="216024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9744" y="1095000"/>
            <a:ext cx="8503920" cy="4572000"/>
          </a:xfrm>
        </p:spPr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4" name="Содержимое 3" descr="ap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628800"/>
            <a:ext cx="4744196" cy="416592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Goodbye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!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Содержимое 3" descr="goodbye-wording-to-colleagues-while-leaving-the-organization-lLSfZc-quot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772816"/>
            <a:ext cx="6298455" cy="44600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read 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Содержимое 5" descr="34011_html_m46abdee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556792"/>
            <a:ext cx="6422934" cy="4817201"/>
          </a:xfrm>
          <a:ln w="57150">
            <a:solidFill>
              <a:srgbClr val="FF0000"/>
            </a:solidFill>
            <a:prstDash val="sysDash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write 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Содержимое 3" descr="0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844824"/>
            <a:ext cx="6096000" cy="4572000"/>
          </a:xfrm>
          <a:ln w="38100">
            <a:solidFill>
              <a:srgbClr val="FF0000"/>
            </a:solidFill>
            <a:prstDash val="sysDash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to play game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Содержимое 3" descr="DO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060848"/>
            <a:ext cx="6388894" cy="4333800"/>
          </a:xfrm>
          <a:ln w="38100">
            <a:solidFill>
              <a:srgbClr val="FF0000"/>
            </a:solidFill>
            <a:prstDash val="sysDash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What can you see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Содержимое 3" descr="559eb0fd476f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72816"/>
            <a:ext cx="73152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2320_1430900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772816"/>
            <a:ext cx="6862289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іца-з-беконом-сиром-і-овочами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72816"/>
            <a:ext cx="780288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lochnyy-koktey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412776"/>
            <a:ext cx="3528392" cy="49630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108</TotalTime>
  <Words>85</Words>
  <Application>Microsoft Office PowerPoint</Application>
  <PresentationFormat>Экран (4:3)</PresentationFormat>
  <Paragraphs>28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Официальная</vt:lpstr>
      <vt:lpstr>Our topic is ,,Food”</vt:lpstr>
      <vt:lpstr>to speak</vt:lpstr>
      <vt:lpstr>to read </vt:lpstr>
      <vt:lpstr>to write </vt:lpstr>
      <vt:lpstr>to play game</vt:lpstr>
      <vt:lpstr>What can you see?</vt:lpstr>
      <vt:lpstr>Слайд 7</vt:lpstr>
      <vt:lpstr>Слайд 8</vt:lpstr>
      <vt:lpstr>Слайд 9</vt:lpstr>
      <vt:lpstr>Слайд 10</vt:lpstr>
      <vt:lpstr>Слайд 11</vt:lpstr>
      <vt:lpstr>       Read the questions and give answers</vt:lpstr>
      <vt:lpstr>Today we:</vt:lpstr>
      <vt:lpstr>read </vt:lpstr>
      <vt:lpstr>wrote words</vt:lpstr>
      <vt:lpstr>played the game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Goodbye!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topic is ,,Food”</dc:title>
  <dc:creator>user</dc:creator>
  <cp:lastModifiedBy>user</cp:lastModifiedBy>
  <cp:revision>16</cp:revision>
  <dcterms:created xsi:type="dcterms:W3CDTF">2016-07-14T07:57:55Z</dcterms:created>
  <dcterms:modified xsi:type="dcterms:W3CDTF">2016-08-26T11:08:52Z</dcterms:modified>
</cp:coreProperties>
</file>