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58EB07-62A0-44DC-B775-644C2E7DFA02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E9E2063-1F4B-49AD-8D40-E97131E2D54C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ПРАЦЮВАВ ВІДМІННО</a:t>
          </a:r>
          <a:endParaRPr lang="ru-RU" b="1" dirty="0">
            <a:solidFill>
              <a:srgbClr val="FF0000"/>
            </a:solidFill>
          </a:endParaRPr>
        </a:p>
      </dgm:t>
    </dgm:pt>
    <dgm:pt modelId="{C9513D11-3C38-4D33-9E52-3BB7BDD439EF}" type="parTrans" cxnId="{BD116E23-EDA6-4C0F-978C-8D306C6DAD8A}">
      <dgm:prSet/>
      <dgm:spPr/>
      <dgm:t>
        <a:bodyPr/>
        <a:lstStyle/>
        <a:p>
          <a:endParaRPr lang="ru-RU"/>
        </a:p>
      </dgm:t>
    </dgm:pt>
    <dgm:pt modelId="{5FD5C8A3-75B1-48BE-84C4-B04FB6E3C1B5}" type="sibTrans" cxnId="{BD116E23-EDA6-4C0F-978C-8D306C6DAD8A}">
      <dgm:prSet/>
      <dgm:spPr/>
      <dgm:t>
        <a:bodyPr/>
        <a:lstStyle/>
        <a:p>
          <a:endParaRPr lang="ru-RU"/>
        </a:p>
      </dgm:t>
    </dgm:pt>
    <dgm:pt modelId="{DA3F62AB-8CE1-4D7E-9680-0C09DE239469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ПРАЦЮВАВ ДОБРЕ</a:t>
          </a:r>
          <a:endParaRPr lang="ru-RU" b="1" dirty="0">
            <a:solidFill>
              <a:srgbClr val="FF0000"/>
            </a:solidFill>
          </a:endParaRPr>
        </a:p>
      </dgm:t>
    </dgm:pt>
    <dgm:pt modelId="{66DD12D8-B3DB-4551-BF9F-73B736D2E2A3}" type="parTrans" cxnId="{E49B79A2-6E33-4347-BC29-835E86724D0B}">
      <dgm:prSet/>
      <dgm:spPr/>
      <dgm:t>
        <a:bodyPr/>
        <a:lstStyle/>
        <a:p>
          <a:endParaRPr lang="ru-RU"/>
        </a:p>
      </dgm:t>
    </dgm:pt>
    <dgm:pt modelId="{55F727FF-4EE8-4549-A47B-1F25D8B11A72}" type="sibTrans" cxnId="{E49B79A2-6E33-4347-BC29-835E86724D0B}">
      <dgm:prSet/>
      <dgm:spPr/>
      <dgm:t>
        <a:bodyPr/>
        <a:lstStyle/>
        <a:p>
          <a:endParaRPr lang="ru-RU"/>
        </a:p>
      </dgm:t>
    </dgm:pt>
    <dgm:pt modelId="{AC258ED2-1D0F-46F4-B32B-97C6BDFF65B7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ПРАЦЮВАВ ПОСЕРЕДНЬО</a:t>
          </a:r>
          <a:endParaRPr lang="ru-RU" b="1" dirty="0">
            <a:solidFill>
              <a:srgbClr val="FF0000"/>
            </a:solidFill>
          </a:endParaRPr>
        </a:p>
      </dgm:t>
    </dgm:pt>
    <dgm:pt modelId="{E4554310-4BC3-4203-8E07-7C9653267AE4}" type="parTrans" cxnId="{2921B848-02FC-4239-81CB-988AFF084A8E}">
      <dgm:prSet/>
      <dgm:spPr/>
      <dgm:t>
        <a:bodyPr/>
        <a:lstStyle/>
        <a:p>
          <a:endParaRPr lang="ru-RU"/>
        </a:p>
      </dgm:t>
    </dgm:pt>
    <dgm:pt modelId="{16B2A2FB-D850-4D40-B06A-C53D58A31289}" type="sibTrans" cxnId="{2921B848-02FC-4239-81CB-988AFF084A8E}">
      <dgm:prSet/>
      <dgm:spPr/>
      <dgm:t>
        <a:bodyPr/>
        <a:lstStyle/>
        <a:p>
          <a:endParaRPr lang="ru-RU"/>
        </a:p>
      </dgm:t>
    </dgm:pt>
    <dgm:pt modelId="{D479438B-627D-4CD1-A4F4-56C593AAA72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МАЙЖЕ НЕ ПРАЦЮВАВ</a:t>
          </a:r>
          <a:endParaRPr lang="ru-RU" b="1" dirty="0">
            <a:solidFill>
              <a:srgbClr val="FF0000"/>
            </a:solidFill>
          </a:endParaRPr>
        </a:p>
      </dgm:t>
    </dgm:pt>
    <dgm:pt modelId="{4098CF32-067B-4DB3-8ECB-BCBC9D740412}" type="parTrans" cxnId="{6BDF163C-A242-41E4-9098-AB4C268DF3E4}">
      <dgm:prSet/>
      <dgm:spPr/>
      <dgm:t>
        <a:bodyPr/>
        <a:lstStyle/>
        <a:p>
          <a:endParaRPr lang="ru-RU"/>
        </a:p>
      </dgm:t>
    </dgm:pt>
    <dgm:pt modelId="{6ECF3F45-9CB7-424D-BDC0-67C637B35DB6}" type="sibTrans" cxnId="{6BDF163C-A242-41E4-9098-AB4C268DF3E4}">
      <dgm:prSet/>
      <dgm:spPr/>
      <dgm:t>
        <a:bodyPr/>
        <a:lstStyle/>
        <a:p>
          <a:endParaRPr lang="ru-RU"/>
        </a:p>
      </dgm:t>
    </dgm:pt>
    <dgm:pt modelId="{5B9ED515-1A3F-46E1-8446-4878C5E321C2}" type="pres">
      <dgm:prSet presAssocID="{8E58EB07-62A0-44DC-B775-644C2E7DFA02}" presName="Name0" presStyleCnt="0">
        <dgm:presLayoutVars>
          <dgm:dir/>
          <dgm:resizeHandles val="exact"/>
        </dgm:presLayoutVars>
      </dgm:prSet>
      <dgm:spPr/>
    </dgm:pt>
    <dgm:pt modelId="{EDBF739E-47F9-457F-B217-EAE4A261F5E3}" type="pres">
      <dgm:prSet presAssocID="{8E58EB07-62A0-44DC-B775-644C2E7DFA02}" presName="bkgdShp" presStyleLbl="alignAccFollowNode1" presStyleIdx="0" presStyleCnt="1" custScaleY="12222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FFC000"/>
          </a:solidFill>
        </a:ln>
      </dgm:spPr>
    </dgm:pt>
    <dgm:pt modelId="{0F0CB7F5-9EB0-4B9B-A481-24BECA9D3B03}" type="pres">
      <dgm:prSet presAssocID="{8E58EB07-62A0-44DC-B775-644C2E7DFA02}" presName="linComp" presStyleCnt="0"/>
      <dgm:spPr/>
    </dgm:pt>
    <dgm:pt modelId="{3B5D9737-3103-43FC-9ACE-118DE7B1340E}" type="pres">
      <dgm:prSet presAssocID="{6E9E2063-1F4B-49AD-8D40-E97131E2D54C}" presName="compNode" presStyleCnt="0"/>
      <dgm:spPr/>
    </dgm:pt>
    <dgm:pt modelId="{F3327515-717B-4F24-B7A6-B0213CAC7BE4}" type="pres">
      <dgm:prSet presAssocID="{6E9E2063-1F4B-49AD-8D40-E97131E2D54C}" presName="node" presStyleLbl="node1" presStyleIdx="0" presStyleCnt="4" custScaleY="77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7D515-7A82-4F61-8A47-17C987E04C80}" type="pres">
      <dgm:prSet presAssocID="{6E9E2063-1F4B-49AD-8D40-E97131E2D54C}" presName="invisiNode" presStyleLbl="node1" presStyleIdx="0" presStyleCnt="4"/>
      <dgm:spPr/>
    </dgm:pt>
    <dgm:pt modelId="{AFA0D5E4-8636-4938-A787-40B1F285EBBD}" type="pres">
      <dgm:prSet presAssocID="{6E9E2063-1F4B-49AD-8D40-E97131E2D54C}" presName="imagNode" presStyleLbl="fgImgPlace1" presStyleIdx="0" presStyleCnt="4" custScaleX="105136" custScaleY="12010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1FDD056-216A-4379-86F8-D3A7793EEDDD}" type="pres">
      <dgm:prSet presAssocID="{5FD5C8A3-75B1-48BE-84C4-B04FB6E3C1B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543CF72-E93B-48C4-AFD3-E3EAB2FC4620}" type="pres">
      <dgm:prSet presAssocID="{DA3F62AB-8CE1-4D7E-9680-0C09DE239469}" presName="compNode" presStyleCnt="0"/>
      <dgm:spPr/>
    </dgm:pt>
    <dgm:pt modelId="{98BB28DF-BFF4-406F-95E8-3FE766137F01}" type="pres">
      <dgm:prSet presAssocID="{DA3F62AB-8CE1-4D7E-9680-0C09DE239469}" presName="node" presStyleLbl="node1" presStyleIdx="1" presStyleCnt="4" custScaleY="75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C04890-DF56-40A2-94B8-BFA988486997}" type="pres">
      <dgm:prSet presAssocID="{DA3F62AB-8CE1-4D7E-9680-0C09DE239469}" presName="invisiNode" presStyleLbl="node1" presStyleIdx="1" presStyleCnt="4"/>
      <dgm:spPr/>
    </dgm:pt>
    <dgm:pt modelId="{1716789C-9354-4C5B-8172-91D5719FAAA2}" type="pres">
      <dgm:prSet presAssocID="{DA3F62AB-8CE1-4D7E-9680-0C09DE239469}" presName="imagNode" presStyleLbl="fgImgPlace1" presStyleIdx="1" presStyleCnt="4" custScaleX="109342" custScaleY="121838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0D12077-D11A-4E29-B957-50F50F089AD2}" type="pres">
      <dgm:prSet presAssocID="{55F727FF-4EE8-4549-A47B-1F25D8B11A7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3750CB-98F0-4726-95A5-BE8D3AF3442E}" type="pres">
      <dgm:prSet presAssocID="{AC258ED2-1D0F-46F4-B32B-97C6BDFF65B7}" presName="compNode" presStyleCnt="0"/>
      <dgm:spPr/>
    </dgm:pt>
    <dgm:pt modelId="{7A7B77E2-B460-4EF5-8A17-0CA5E88FEE2B}" type="pres">
      <dgm:prSet presAssocID="{AC258ED2-1D0F-46F4-B32B-97C6BDFF65B7}" presName="node" presStyleLbl="node1" presStyleIdx="2" presStyleCnt="4" custScaleY="75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BEC8B-CF39-4A8C-9645-FB42AF5A4AE5}" type="pres">
      <dgm:prSet presAssocID="{AC258ED2-1D0F-46F4-B32B-97C6BDFF65B7}" presName="invisiNode" presStyleLbl="node1" presStyleIdx="2" presStyleCnt="4"/>
      <dgm:spPr/>
    </dgm:pt>
    <dgm:pt modelId="{D97CC886-AFA0-41B9-8E47-154687C02128}" type="pres">
      <dgm:prSet presAssocID="{AC258ED2-1D0F-46F4-B32B-97C6BDFF65B7}" presName="imagNode" presStyleLbl="fgImgPlace1" presStyleIdx="2" presStyleCnt="4" custScaleX="104125" custScaleY="12187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E8BA20E-2594-4B62-95F6-4D574D64D7D8}" type="pres">
      <dgm:prSet presAssocID="{16B2A2FB-D850-4D40-B06A-C53D58A3128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13342E0-A4C8-4737-8AD0-79DA3C5B0D98}" type="pres">
      <dgm:prSet presAssocID="{D479438B-627D-4CD1-A4F4-56C593AAA726}" presName="compNode" presStyleCnt="0"/>
      <dgm:spPr/>
    </dgm:pt>
    <dgm:pt modelId="{96B47D51-34A9-41FA-B04E-D485DAFF9EE0}" type="pres">
      <dgm:prSet presAssocID="{D479438B-627D-4CD1-A4F4-56C593AAA726}" presName="node" presStyleLbl="node1" presStyleIdx="3" presStyleCnt="4" custScaleY="76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6D9E5-2EE1-4814-B5BE-DC8582CEED24}" type="pres">
      <dgm:prSet presAssocID="{D479438B-627D-4CD1-A4F4-56C593AAA726}" presName="invisiNode" presStyleLbl="node1" presStyleIdx="3" presStyleCnt="4"/>
      <dgm:spPr/>
    </dgm:pt>
    <dgm:pt modelId="{4AFCE4DC-F58A-4E23-8E70-561437497A89}" type="pres">
      <dgm:prSet presAssocID="{D479438B-627D-4CD1-A4F4-56C593AAA726}" presName="imagNode" presStyleLbl="fgImgPlace1" presStyleIdx="3" presStyleCnt="4" custScaleX="93290" custScaleY="120438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A97C042F-1DCE-47FC-B5B5-C0DC1FA11C56}" type="presOf" srcId="{8E58EB07-62A0-44DC-B775-644C2E7DFA02}" destId="{5B9ED515-1A3F-46E1-8446-4878C5E321C2}" srcOrd="0" destOrd="0" presId="urn:microsoft.com/office/officeart/2005/8/layout/pList2"/>
    <dgm:cxn modelId="{BD116E23-EDA6-4C0F-978C-8D306C6DAD8A}" srcId="{8E58EB07-62A0-44DC-B775-644C2E7DFA02}" destId="{6E9E2063-1F4B-49AD-8D40-E97131E2D54C}" srcOrd="0" destOrd="0" parTransId="{C9513D11-3C38-4D33-9E52-3BB7BDD439EF}" sibTransId="{5FD5C8A3-75B1-48BE-84C4-B04FB6E3C1B5}"/>
    <dgm:cxn modelId="{E49B79A2-6E33-4347-BC29-835E86724D0B}" srcId="{8E58EB07-62A0-44DC-B775-644C2E7DFA02}" destId="{DA3F62AB-8CE1-4D7E-9680-0C09DE239469}" srcOrd="1" destOrd="0" parTransId="{66DD12D8-B3DB-4551-BF9F-73B736D2E2A3}" sibTransId="{55F727FF-4EE8-4549-A47B-1F25D8B11A72}"/>
    <dgm:cxn modelId="{E8C24ACB-E5EA-4941-B520-E797F69FC3B0}" type="presOf" srcId="{D479438B-627D-4CD1-A4F4-56C593AAA726}" destId="{96B47D51-34A9-41FA-B04E-D485DAFF9EE0}" srcOrd="0" destOrd="0" presId="urn:microsoft.com/office/officeart/2005/8/layout/pList2"/>
    <dgm:cxn modelId="{59CA308A-6EAB-41B5-8EEB-CBE2C7E26F87}" type="presOf" srcId="{5FD5C8A3-75B1-48BE-84C4-B04FB6E3C1B5}" destId="{71FDD056-216A-4379-86F8-D3A7793EEDDD}" srcOrd="0" destOrd="0" presId="urn:microsoft.com/office/officeart/2005/8/layout/pList2"/>
    <dgm:cxn modelId="{6BDF163C-A242-41E4-9098-AB4C268DF3E4}" srcId="{8E58EB07-62A0-44DC-B775-644C2E7DFA02}" destId="{D479438B-627D-4CD1-A4F4-56C593AAA726}" srcOrd="3" destOrd="0" parTransId="{4098CF32-067B-4DB3-8ECB-BCBC9D740412}" sibTransId="{6ECF3F45-9CB7-424D-BDC0-67C637B35DB6}"/>
    <dgm:cxn modelId="{BC6BAA64-A087-47A3-97C5-6CF7EF109B19}" type="presOf" srcId="{AC258ED2-1D0F-46F4-B32B-97C6BDFF65B7}" destId="{7A7B77E2-B460-4EF5-8A17-0CA5E88FEE2B}" srcOrd="0" destOrd="0" presId="urn:microsoft.com/office/officeart/2005/8/layout/pList2"/>
    <dgm:cxn modelId="{013DE46F-2CCC-4EC2-BE52-588E2CA944CD}" type="presOf" srcId="{16B2A2FB-D850-4D40-B06A-C53D58A31289}" destId="{CE8BA20E-2594-4B62-95F6-4D574D64D7D8}" srcOrd="0" destOrd="0" presId="urn:microsoft.com/office/officeart/2005/8/layout/pList2"/>
    <dgm:cxn modelId="{2921B848-02FC-4239-81CB-988AFF084A8E}" srcId="{8E58EB07-62A0-44DC-B775-644C2E7DFA02}" destId="{AC258ED2-1D0F-46F4-B32B-97C6BDFF65B7}" srcOrd="2" destOrd="0" parTransId="{E4554310-4BC3-4203-8E07-7C9653267AE4}" sibTransId="{16B2A2FB-D850-4D40-B06A-C53D58A31289}"/>
    <dgm:cxn modelId="{41ED4D89-9158-4F43-9B20-C60C7723965C}" type="presOf" srcId="{DA3F62AB-8CE1-4D7E-9680-0C09DE239469}" destId="{98BB28DF-BFF4-406F-95E8-3FE766137F01}" srcOrd="0" destOrd="0" presId="urn:microsoft.com/office/officeart/2005/8/layout/pList2"/>
    <dgm:cxn modelId="{1CE3D7CF-BA8A-4A14-9B06-6E555614FD54}" type="presOf" srcId="{55F727FF-4EE8-4549-A47B-1F25D8B11A72}" destId="{D0D12077-D11A-4E29-B957-50F50F089AD2}" srcOrd="0" destOrd="0" presId="urn:microsoft.com/office/officeart/2005/8/layout/pList2"/>
    <dgm:cxn modelId="{4F88CA0F-24CB-489F-B3B0-63FAFCFDBEDF}" type="presOf" srcId="{6E9E2063-1F4B-49AD-8D40-E97131E2D54C}" destId="{F3327515-717B-4F24-B7A6-B0213CAC7BE4}" srcOrd="0" destOrd="0" presId="urn:microsoft.com/office/officeart/2005/8/layout/pList2"/>
    <dgm:cxn modelId="{96422B76-7850-48F4-842C-4F79529EC83D}" type="presParOf" srcId="{5B9ED515-1A3F-46E1-8446-4878C5E321C2}" destId="{EDBF739E-47F9-457F-B217-EAE4A261F5E3}" srcOrd="0" destOrd="0" presId="urn:microsoft.com/office/officeart/2005/8/layout/pList2"/>
    <dgm:cxn modelId="{D8BE9674-8213-423B-93E0-6523CC4321AA}" type="presParOf" srcId="{5B9ED515-1A3F-46E1-8446-4878C5E321C2}" destId="{0F0CB7F5-9EB0-4B9B-A481-24BECA9D3B03}" srcOrd="1" destOrd="0" presId="urn:microsoft.com/office/officeart/2005/8/layout/pList2"/>
    <dgm:cxn modelId="{9EBF8715-5CCA-46F9-A472-7AA8471AECF8}" type="presParOf" srcId="{0F0CB7F5-9EB0-4B9B-A481-24BECA9D3B03}" destId="{3B5D9737-3103-43FC-9ACE-118DE7B1340E}" srcOrd="0" destOrd="0" presId="urn:microsoft.com/office/officeart/2005/8/layout/pList2"/>
    <dgm:cxn modelId="{86545AB7-C3A3-4EC7-9345-72EC83309FD2}" type="presParOf" srcId="{3B5D9737-3103-43FC-9ACE-118DE7B1340E}" destId="{F3327515-717B-4F24-B7A6-B0213CAC7BE4}" srcOrd="0" destOrd="0" presId="urn:microsoft.com/office/officeart/2005/8/layout/pList2"/>
    <dgm:cxn modelId="{2E0E7CB5-AF00-48F6-A29B-8FF624309CDC}" type="presParOf" srcId="{3B5D9737-3103-43FC-9ACE-118DE7B1340E}" destId="{3E47D515-7A82-4F61-8A47-17C987E04C80}" srcOrd="1" destOrd="0" presId="urn:microsoft.com/office/officeart/2005/8/layout/pList2"/>
    <dgm:cxn modelId="{58FA2F2B-F2BA-4C0E-8D16-31A3B2DD8DB8}" type="presParOf" srcId="{3B5D9737-3103-43FC-9ACE-118DE7B1340E}" destId="{AFA0D5E4-8636-4938-A787-40B1F285EBBD}" srcOrd="2" destOrd="0" presId="urn:microsoft.com/office/officeart/2005/8/layout/pList2"/>
    <dgm:cxn modelId="{78F1DDD8-2BE3-46C7-B7FD-DA51E7A83FC2}" type="presParOf" srcId="{0F0CB7F5-9EB0-4B9B-A481-24BECA9D3B03}" destId="{71FDD056-216A-4379-86F8-D3A7793EEDDD}" srcOrd="1" destOrd="0" presId="urn:microsoft.com/office/officeart/2005/8/layout/pList2"/>
    <dgm:cxn modelId="{94334C9A-808A-4446-B60B-FE19EB9FD345}" type="presParOf" srcId="{0F0CB7F5-9EB0-4B9B-A481-24BECA9D3B03}" destId="{A543CF72-E93B-48C4-AFD3-E3EAB2FC4620}" srcOrd="2" destOrd="0" presId="urn:microsoft.com/office/officeart/2005/8/layout/pList2"/>
    <dgm:cxn modelId="{4C04DC00-F221-4490-898B-67D055C8E43F}" type="presParOf" srcId="{A543CF72-E93B-48C4-AFD3-E3EAB2FC4620}" destId="{98BB28DF-BFF4-406F-95E8-3FE766137F01}" srcOrd="0" destOrd="0" presId="urn:microsoft.com/office/officeart/2005/8/layout/pList2"/>
    <dgm:cxn modelId="{AF71F892-C700-4A61-9765-1F08898CC0F2}" type="presParOf" srcId="{A543CF72-E93B-48C4-AFD3-E3EAB2FC4620}" destId="{E1C04890-DF56-40A2-94B8-BFA988486997}" srcOrd="1" destOrd="0" presId="urn:microsoft.com/office/officeart/2005/8/layout/pList2"/>
    <dgm:cxn modelId="{4057CBA4-7C2B-49F6-975C-23D650357B44}" type="presParOf" srcId="{A543CF72-E93B-48C4-AFD3-E3EAB2FC4620}" destId="{1716789C-9354-4C5B-8172-91D5719FAAA2}" srcOrd="2" destOrd="0" presId="urn:microsoft.com/office/officeart/2005/8/layout/pList2"/>
    <dgm:cxn modelId="{F8B5CB67-A688-4BD8-88F9-415635891F78}" type="presParOf" srcId="{0F0CB7F5-9EB0-4B9B-A481-24BECA9D3B03}" destId="{D0D12077-D11A-4E29-B957-50F50F089AD2}" srcOrd="3" destOrd="0" presId="urn:microsoft.com/office/officeart/2005/8/layout/pList2"/>
    <dgm:cxn modelId="{B793BBFB-1371-427D-A8E5-0138CF691719}" type="presParOf" srcId="{0F0CB7F5-9EB0-4B9B-A481-24BECA9D3B03}" destId="{1E3750CB-98F0-4726-95A5-BE8D3AF3442E}" srcOrd="4" destOrd="0" presId="urn:microsoft.com/office/officeart/2005/8/layout/pList2"/>
    <dgm:cxn modelId="{AD0AA3E6-D5B7-422A-BEB2-D98573DC3B35}" type="presParOf" srcId="{1E3750CB-98F0-4726-95A5-BE8D3AF3442E}" destId="{7A7B77E2-B460-4EF5-8A17-0CA5E88FEE2B}" srcOrd="0" destOrd="0" presId="urn:microsoft.com/office/officeart/2005/8/layout/pList2"/>
    <dgm:cxn modelId="{E032156A-5C98-44C0-B169-93D13886B6F8}" type="presParOf" srcId="{1E3750CB-98F0-4726-95A5-BE8D3AF3442E}" destId="{B25BEC8B-CF39-4A8C-9645-FB42AF5A4AE5}" srcOrd="1" destOrd="0" presId="urn:microsoft.com/office/officeart/2005/8/layout/pList2"/>
    <dgm:cxn modelId="{DE746E6A-24E4-49BC-A537-F1E1671F0251}" type="presParOf" srcId="{1E3750CB-98F0-4726-95A5-BE8D3AF3442E}" destId="{D97CC886-AFA0-41B9-8E47-154687C02128}" srcOrd="2" destOrd="0" presId="urn:microsoft.com/office/officeart/2005/8/layout/pList2"/>
    <dgm:cxn modelId="{6E50856C-4977-4EFC-BF08-0F0E51B11642}" type="presParOf" srcId="{0F0CB7F5-9EB0-4B9B-A481-24BECA9D3B03}" destId="{CE8BA20E-2594-4B62-95F6-4D574D64D7D8}" srcOrd="5" destOrd="0" presId="urn:microsoft.com/office/officeart/2005/8/layout/pList2"/>
    <dgm:cxn modelId="{0D6B09DC-90A0-4738-B041-7D7B1E7C3AD5}" type="presParOf" srcId="{0F0CB7F5-9EB0-4B9B-A481-24BECA9D3B03}" destId="{F13342E0-A4C8-4737-8AD0-79DA3C5B0D98}" srcOrd="6" destOrd="0" presId="urn:microsoft.com/office/officeart/2005/8/layout/pList2"/>
    <dgm:cxn modelId="{00E5BA2C-7015-42DC-8053-A66802759AD8}" type="presParOf" srcId="{F13342E0-A4C8-4737-8AD0-79DA3C5B0D98}" destId="{96B47D51-34A9-41FA-B04E-D485DAFF9EE0}" srcOrd="0" destOrd="0" presId="urn:microsoft.com/office/officeart/2005/8/layout/pList2"/>
    <dgm:cxn modelId="{3F5058C7-DDAB-46CC-A715-0281DF989838}" type="presParOf" srcId="{F13342E0-A4C8-4737-8AD0-79DA3C5B0D98}" destId="{9B86D9E5-2EE1-4814-B5BE-DC8582CEED24}" srcOrd="1" destOrd="0" presId="urn:microsoft.com/office/officeart/2005/8/layout/pList2"/>
    <dgm:cxn modelId="{E9BDAAFE-A650-431E-952D-750D2067E424}" type="presParOf" srcId="{F13342E0-A4C8-4737-8AD0-79DA3C5B0D98}" destId="{4AFCE4DC-F58A-4E23-8E70-561437497A89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F739E-47F9-457F-B217-EAE4A261F5E3}">
      <dsp:nvSpPr>
        <dsp:cNvPr id="0" name=""/>
        <dsp:cNvSpPr/>
      </dsp:nvSpPr>
      <dsp:spPr>
        <a:xfrm>
          <a:off x="0" y="-44541"/>
          <a:ext cx="8301608" cy="261388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FFC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AFA0D5E4-8636-4938-A787-40B1F285EBBD}">
      <dsp:nvSpPr>
        <dsp:cNvPr id="0" name=""/>
        <dsp:cNvSpPr/>
      </dsp:nvSpPr>
      <dsp:spPr>
        <a:xfrm>
          <a:off x="249290" y="469141"/>
          <a:ext cx="1828741" cy="188360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F3327515-717B-4F24-B7A6-B0213CAC7BE4}">
      <dsp:nvSpPr>
        <dsp:cNvPr id="0" name=""/>
        <dsp:cNvSpPr/>
      </dsp:nvSpPr>
      <dsp:spPr>
        <a:xfrm rot="10800000">
          <a:off x="293958" y="2777342"/>
          <a:ext cx="1739405" cy="2019726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00"/>
              </a:solidFill>
            </a:rPr>
            <a:t>ПРАЦЮВАВ ВІДМІННО</a:t>
          </a:r>
          <a:endParaRPr lang="ru-RU" sz="1800" b="1" kern="1200" dirty="0">
            <a:solidFill>
              <a:srgbClr val="FF0000"/>
            </a:solidFill>
          </a:endParaRPr>
        </a:p>
      </dsp:txBody>
      <dsp:txXfrm rot="10800000">
        <a:off x="347451" y="2777342"/>
        <a:ext cx="1632419" cy="1966233"/>
      </dsp:txXfrm>
    </dsp:sp>
    <dsp:sp modelId="{1716789C-9354-4C5B-8172-91D5719FAAA2}">
      <dsp:nvSpPr>
        <dsp:cNvPr id="0" name=""/>
        <dsp:cNvSpPr/>
      </dsp:nvSpPr>
      <dsp:spPr>
        <a:xfrm>
          <a:off x="2251972" y="469140"/>
          <a:ext cx="1901901" cy="19108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98BB28DF-BFF4-406F-95E8-3FE766137F01}">
      <dsp:nvSpPr>
        <dsp:cNvPr id="0" name=""/>
        <dsp:cNvSpPr/>
      </dsp:nvSpPr>
      <dsp:spPr>
        <a:xfrm rot="10800000">
          <a:off x="2333220" y="2818178"/>
          <a:ext cx="1739405" cy="1965279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00"/>
              </a:solidFill>
            </a:rPr>
            <a:t>ПРАЦЮВАВ ДОБРЕ</a:t>
          </a:r>
          <a:endParaRPr lang="ru-RU" sz="1800" b="1" kern="1200" dirty="0">
            <a:solidFill>
              <a:srgbClr val="FF0000"/>
            </a:solidFill>
          </a:endParaRPr>
        </a:p>
      </dsp:txBody>
      <dsp:txXfrm rot="10800000">
        <a:off x="2386713" y="2818178"/>
        <a:ext cx="1632419" cy="1911786"/>
      </dsp:txXfrm>
    </dsp:sp>
    <dsp:sp modelId="{D97CC886-AFA0-41B9-8E47-154687C02128}">
      <dsp:nvSpPr>
        <dsp:cNvPr id="0" name=""/>
        <dsp:cNvSpPr/>
      </dsp:nvSpPr>
      <dsp:spPr>
        <a:xfrm>
          <a:off x="4327814" y="469137"/>
          <a:ext cx="1811156" cy="191140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7A7B77E2-B460-4EF5-8A17-0CA5E88FEE2B}">
      <dsp:nvSpPr>
        <dsp:cNvPr id="0" name=""/>
        <dsp:cNvSpPr/>
      </dsp:nvSpPr>
      <dsp:spPr>
        <a:xfrm rot="10800000">
          <a:off x="4363689" y="2819040"/>
          <a:ext cx="1739405" cy="1964129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00"/>
              </a:solidFill>
            </a:rPr>
            <a:t>ПРАЦЮВАВ ПОСЕРЕДНЬО</a:t>
          </a:r>
          <a:endParaRPr lang="ru-RU" sz="1800" b="1" kern="1200" dirty="0">
            <a:solidFill>
              <a:srgbClr val="FF0000"/>
            </a:solidFill>
          </a:endParaRPr>
        </a:p>
      </dsp:txBody>
      <dsp:txXfrm rot="10800000">
        <a:off x="4417182" y="2819040"/>
        <a:ext cx="1632419" cy="1910636"/>
      </dsp:txXfrm>
    </dsp:sp>
    <dsp:sp modelId="{4AFCE4DC-F58A-4E23-8E70-561437497A89}">
      <dsp:nvSpPr>
        <dsp:cNvPr id="0" name=""/>
        <dsp:cNvSpPr/>
      </dsp:nvSpPr>
      <dsp:spPr>
        <a:xfrm>
          <a:off x="6371268" y="470584"/>
          <a:ext cx="1622691" cy="18888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96B47D51-34A9-41FA-B04E-D485DAFF9EE0}">
      <dsp:nvSpPr>
        <dsp:cNvPr id="0" name=""/>
        <dsp:cNvSpPr/>
      </dsp:nvSpPr>
      <dsp:spPr>
        <a:xfrm rot="10800000">
          <a:off x="6312911" y="2789575"/>
          <a:ext cx="1739405" cy="2003416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00"/>
              </a:solidFill>
            </a:rPr>
            <a:t>МАЙЖЕ НЕ ПРАЦЮВАВ</a:t>
          </a:r>
          <a:endParaRPr lang="ru-RU" sz="1800" b="1" kern="1200" dirty="0">
            <a:solidFill>
              <a:srgbClr val="FF0000"/>
            </a:solidFill>
          </a:endParaRPr>
        </a:p>
      </dsp:txBody>
      <dsp:txXfrm rot="10800000">
        <a:off x="6366404" y="2789575"/>
        <a:ext cx="1632419" cy="19499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935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24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500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840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39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3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300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38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20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02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15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8FBA9-2064-4E41-8217-C2D89DC31986}" type="datetimeFigureOut">
              <a:rPr lang="ru-RU" smtClean="0"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F13FE-A580-4445-AB7B-CFBF08C25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34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7020272" cy="1470025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Укра</a:t>
            </a:r>
            <a:r>
              <a:rPr lang="uk-UA" b="1" i="1" dirty="0" err="1" smtClean="0">
                <a:solidFill>
                  <a:srgbClr val="FF0000"/>
                </a:solidFill>
              </a:rPr>
              <a:t>їнська</a:t>
            </a:r>
            <a:r>
              <a:rPr lang="uk-UA" b="1" i="1" dirty="0" smtClean="0">
                <a:solidFill>
                  <a:srgbClr val="FF0000"/>
                </a:solidFill>
              </a:rPr>
              <a:t> мова </a:t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b="1" i="1" dirty="0" smtClean="0">
                <a:solidFill>
                  <a:srgbClr val="FF0000"/>
                </a:solidFill>
              </a:rPr>
              <a:t>(3 клас)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6696744" cy="1752600"/>
          </a:xfrm>
        </p:spPr>
        <p:txBody>
          <a:bodyPr/>
          <a:lstStyle/>
          <a:p>
            <a:r>
              <a:rPr lang="uk-UA" b="1" dirty="0" smtClean="0">
                <a:solidFill>
                  <a:srgbClr val="00B0F0"/>
                </a:solidFill>
              </a:rPr>
              <a:t>Вправи на визначення роду іменників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39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user\Desktop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Гра «</a:t>
            </a:r>
            <a:r>
              <a:rPr lang="uk-UA" sz="3600" b="1" i="1" dirty="0" err="1" smtClean="0">
                <a:solidFill>
                  <a:srgbClr val="FF0000"/>
                </a:solidFill>
              </a:rPr>
              <a:t>Запам</a:t>
            </a:r>
            <a:r>
              <a:rPr lang="en-US" sz="3600" b="1" i="1" dirty="0" smtClean="0">
                <a:solidFill>
                  <a:srgbClr val="FF0000"/>
                </a:solidFill>
              </a:rPr>
              <a:t>’</a:t>
            </a:r>
            <a:r>
              <a:rPr lang="uk-UA" sz="3600" b="1" i="1" dirty="0" err="1" smtClean="0">
                <a:solidFill>
                  <a:srgbClr val="FF0000"/>
                </a:solidFill>
              </a:rPr>
              <a:t>ятай</a:t>
            </a:r>
            <a:r>
              <a:rPr lang="uk-UA" sz="3600" b="1" i="1" dirty="0" smtClean="0">
                <a:solidFill>
                  <a:srgbClr val="FF0000"/>
                </a:solidFill>
              </a:rPr>
              <a:t> слово» </a:t>
            </a:r>
            <a:br>
              <a:rPr lang="uk-UA" sz="3600" b="1" i="1" dirty="0" smtClean="0">
                <a:solidFill>
                  <a:srgbClr val="FF0000"/>
                </a:solidFill>
              </a:rPr>
            </a:br>
            <a:r>
              <a:rPr lang="uk-UA" sz="3600" b="1" i="1" dirty="0" smtClean="0">
                <a:solidFill>
                  <a:srgbClr val="00B0F0"/>
                </a:solidFill>
              </a:rPr>
              <a:t>(Словникова робота)</a:t>
            </a:r>
            <a:endParaRPr lang="ru-RU" sz="3600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707088" cy="5257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sz="2800" dirty="0" smtClean="0"/>
              <a:t>Прочитайте загадку:           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       Маю </a:t>
            </a:r>
            <a:r>
              <a:rPr lang="ru-RU" sz="2800" b="1" dirty="0" err="1" smtClean="0"/>
              <a:t>жовтий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вусок</a:t>
            </a:r>
            <a:r>
              <a:rPr lang="ru-RU" sz="2800" b="1" dirty="0" smtClean="0"/>
              <a:t>,</a:t>
            </a:r>
          </a:p>
          <a:p>
            <a:pPr marL="0" indent="0">
              <a:buNone/>
            </a:pPr>
            <a:r>
              <a:rPr lang="ru-RU" sz="2800" b="1" dirty="0" smtClean="0"/>
              <a:t>           </a:t>
            </a:r>
            <a:r>
              <a:rPr lang="ru-RU" sz="2800" b="1" dirty="0" err="1" smtClean="0"/>
              <a:t>запашний</a:t>
            </a:r>
            <a:r>
              <a:rPr lang="ru-RU" sz="2800" b="1" dirty="0" smtClean="0"/>
              <a:t> колосок,</a:t>
            </a:r>
          </a:p>
          <a:p>
            <a:pPr marL="0" indent="0">
              <a:buNone/>
            </a:pPr>
            <a:r>
              <a:rPr lang="ru-RU" sz="2800" b="1" dirty="0" smtClean="0"/>
              <a:t>           Буде з мене мука</a:t>
            </a:r>
          </a:p>
          <a:p>
            <a:pPr marL="0" indent="0">
              <a:buNone/>
            </a:pPr>
            <a:r>
              <a:rPr lang="ru-RU" sz="2800" b="1" dirty="0" smtClean="0"/>
              <a:t>           й </a:t>
            </a:r>
            <a:r>
              <a:rPr lang="ru-RU" sz="2800" b="1" dirty="0" err="1" smtClean="0"/>
              <a:t>паляниця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мʼяка</a:t>
            </a:r>
            <a:r>
              <a:rPr lang="ru-RU" sz="2800" b="1" dirty="0" smtClean="0"/>
              <a:t>.</a:t>
            </a:r>
          </a:p>
          <a:p>
            <a:pPr marL="0" indent="0">
              <a:buNone/>
            </a:pPr>
            <a:r>
              <a:rPr lang="uk-UA" dirty="0" smtClean="0"/>
              <a:t>                      </a:t>
            </a:r>
            <a:r>
              <a:rPr lang="uk-UA" b="1" dirty="0" smtClean="0">
                <a:solidFill>
                  <a:srgbClr val="00B0F0"/>
                </a:solidFill>
              </a:rPr>
              <a:t>Пшениця</a:t>
            </a:r>
          </a:p>
          <a:p>
            <a:pPr marL="0" indent="0">
              <a:buNone/>
            </a:pPr>
            <a:r>
              <a:rPr lang="uk-UA" dirty="0" smtClean="0"/>
              <a:t>2. -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зерняток</a:t>
            </a:r>
            <a:r>
              <a:rPr lang="ru-RU" dirty="0" smtClean="0"/>
              <a:t> </a:t>
            </a:r>
            <a:r>
              <a:rPr lang="ru-RU" dirty="0" err="1" smtClean="0"/>
              <a:t>слів</a:t>
            </a:r>
            <a:r>
              <a:rPr lang="ru-RU" dirty="0" smtClean="0"/>
              <a:t> </a:t>
            </a:r>
            <a:r>
              <a:rPr lang="ru-RU" dirty="0" err="1" smtClean="0"/>
              <a:t>складіть</a:t>
            </a:r>
            <a:r>
              <a:rPr lang="ru-RU" dirty="0" smtClean="0"/>
              <a:t> </a:t>
            </a:r>
            <a:r>
              <a:rPr lang="ru-RU" dirty="0" err="1" smtClean="0"/>
              <a:t>прислів’я</a:t>
            </a:r>
            <a:r>
              <a:rPr lang="ru-RU" dirty="0"/>
              <a:t>:</a:t>
            </a:r>
            <a:endParaRPr lang="ru-RU" dirty="0" smtClean="0"/>
          </a:p>
          <a:p>
            <a:pPr marL="0" indent="0">
              <a:buNone/>
            </a:pPr>
            <a:r>
              <a:rPr lang="uk-UA" i="1" dirty="0" smtClean="0"/>
              <a:t> </a:t>
            </a:r>
            <a:r>
              <a:rPr lang="uk-UA" b="1" i="1" dirty="0" smtClean="0"/>
              <a:t>землі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пшениця</a:t>
            </a:r>
            <a:r>
              <a:rPr lang="ru-RU" b="1" i="1" dirty="0" smtClean="0"/>
              <a:t> </a:t>
            </a:r>
            <a:r>
              <a:rPr lang="ru-RU" b="1" i="1" dirty="0" err="1" smtClean="0"/>
              <a:t>чорній</a:t>
            </a:r>
            <a:r>
              <a:rPr lang="ru-RU" b="1" i="1" dirty="0" smtClean="0"/>
              <a:t>   родить </a:t>
            </a:r>
            <a:r>
              <a:rPr lang="ru-RU" b="1" i="1" dirty="0" err="1" smtClean="0"/>
              <a:t>біла</a:t>
            </a:r>
            <a:r>
              <a:rPr lang="ru-RU" b="1" i="1" dirty="0" smtClean="0"/>
              <a:t> На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B0F0"/>
                </a:solidFill>
              </a:rPr>
              <a:t>На </a:t>
            </a:r>
            <a:r>
              <a:rPr lang="ru-RU" b="1" i="1" dirty="0" err="1" smtClean="0">
                <a:solidFill>
                  <a:srgbClr val="00B0F0"/>
                </a:solidFill>
              </a:rPr>
              <a:t>чорній</a:t>
            </a:r>
            <a:r>
              <a:rPr lang="ru-RU" b="1" i="1" dirty="0" smtClean="0">
                <a:solidFill>
                  <a:srgbClr val="00B0F0"/>
                </a:solidFill>
              </a:rPr>
              <a:t> </a:t>
            </a:r>
            <a:r>
              <a:rPr lang="ru-RU" b="1" i="1" dirty="0" err="1" smtClean="0">
                <a:solidFill>
                  <a:srgbClr val="00B0F0"/>
                </a:solidFill>
              </a:rPr>
              <a:t>землі</a:t>
            </a:r>
            <a:r>
              <a:rPr lang="ru-RU" b="1" i="1" dirty="0" smtClean="0">
                <a:solidFill>
                  <a:srgbClr val="00B0F0"/>
                </a:solidFill>
              </a:rPr>
              <a:t> </a:t>
            </a:r>
            <a:r>
              <a:rPr lang="ru-RU" b="1" i="1" dirty="0" err="1" smtClean="0">
                <a:solidFill>
                  <a:srgbClr val="00B0F0"/>
                </a:solidFill>
              </a:rPr>
              <a:t>біла</a:t>
            </a:r>
            <a:r>
              <a:rPr lang="ru-RU" b="1" i="1" dirty="0" smtClean="0">
                <a:solidFill>
                  <a:srgbClr val="00B0F0"/>
                </a:solidFill>
              </a:rPr>
              <a:t> </a:t>
            </a:r>
            <a:r>
              <a:rPr lang="ru-RU" b="1" i="1" dirty="0" err="1" smtClean="0">
                <a:solidFill>
                  <a:srgbClr val="00B0F0"/>
                </a:solidFill>
              </a:rPr>
              <a:t>пшениця</a:t>
            </a:r>
            <a:r>
              <a:rPr lang="ru-RU" b="1" i="1" dirty="0" smtClean="0">
                <a:solidFill>
                  <a:srgbClr val="00B0F0"/>
                </a:solidFill>
              </a:rPr>
              <a:t> родить</a:t>
            </a:r>
          </a:p>
          <a:p>
            <a:pPr marL="0" indent="0">
              <a:buNone/>
            </a:pPr>
            <a:endParaRPr lang="uk-UA" i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403244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2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user\Desktop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4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Ф</a:t>
            </a:r>
            <a:r>
              <a:rPr lang="uk-UA" b="1" i="1" dirty="0" err="1" smtClean="0">
                <a:solidFill>
                  <a:srgbClr val="FF0000"/>
                </a:solidFill>
              </a:rPr>
              <a:t>ізкультхвилинка</a:t>
            </a:r>
            <a:r>
              <a:rPr lang="uk-UA" b="1" i="1" dirty="0" smtClean="0">
                <a:solidFill>
                  <a:srgbClr val="FF0000"/>
                </a:solidFill>
              </a:rPr>
              <a:t> для рук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2" y="4480633"/>
            <a:ext cx="2352675" cy="205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ages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24193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mages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02310"/>
            <a:ext cx="2520280" cy="182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images (6) - копия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2619375" cy="18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13" y="4378179"/>
            <a:ext cx="2434451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91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91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709" y="-198033"/>
            <a:ext cx="72008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Робота з книжкою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</p:spPr>
        <p:txBody>
          <a:bodyPr>
            <a:normAutofit/>
          </a:bodyPr>
          <a:lstStyle/>
          <a:p>
            <a:r>
              <a:rPr lang="uk-UA" dirty="0" smtClean="0"/>
              <a:t>1. Вправа 272 ( з коментуванням)</a:t>
            </a:r>
          </a:p>
          <a:p>
            <a:r>
              <a:rPr lang="uk-UA" dirty="0" smtClean="0"/>
              <a:t>2. </a:t>
            </a:r>
            <a:r>
              <a:rPr lang="uk-UA" dirty="0" err="1"/>
              <a:t>В</a:t>
            </a:r>
            <a:r>
              <a:rPr lang="uk-UA" dirty="0" err="1" smtClean="0"/>
              <a:t>праа</a:t>
            </a:r>
            <a:r>
              <a:rPr lang="uk-UA" dirty="0" smtClean="0"/>
              <a:t> 273 (самостійно)</a:t>
            </a:r>
          </a:p>
          <a:p>
            <a:r>
              <a:rPr lang="uk-UA" dirty="0" smtClean="0"/>
              <a:t>3. Перевірка</a:t>
            </a:r>
          </a:p>
          <a:p>
            <a:pPr marL="0" indent="0" algn="just">
              <a:buNone/>
            </a:pPr>
            <a:r>
              <a:rPr lang="ru-RU" dirty="0" smtClean="0"/>
              <a:t>    Роса </a:t>
            </a:r>
            <a:r>
              <a:rPr lang="ru-RU" dirty="0" err="1"/>
              <a:t>випадає</a:t>
            </a:r>
            <a:r>
              <a:rPr lang="ru-RU" dirty="0"/>
              <a:t> </a:t>
            </a:r>
            <a:r>
              <a:rPr lang="ru-RU" dirty="0" err="1"/>
              <a:t>ввечері</a:t>
            </a:r>
            <a:r>
              <a:rPr lang="ru-RU" dirty="0"/>
              <a:t>. </a:t>
            </a:r>
            <a:r>
              <a:rPr lang="ru-RU" dirty="0" err="1"/>
              <a:t>Усю</a:t>
            </a:r>
            <a:r>
              <a:rPr lang="ru-RU" dirty="0"/>
              <a:t> </a:t>
            </a:r>
            <a:r>
              <a:rPr lang="ru-RU" b="1" i="1" dirty="0" err="1"/>
              <a:t>ніч</a:t>
            </a:r>
            <a:r>
              <a:rPr lang="ru-RU" dirty="0"/>
              <a:t> вона </a:t>
            </a:r>
            <a:r>
              <a:rPr lang="ru-RU" dirty="0" err="1"/>
              <a:t>лежить</a:t>
            </a:r>
            <a:r>
              <a:rPr lang="ru-RU" dirty="0"/>
              <a:t> на </a:t>
            </a:r>
            <a:r>
              <a:rPr lang="ru-RU" b="1" i="1" dirty="0" err="1"/>
              <a:t>траві</a:t>
            </a:r>
            <a:r>
              <a:rPr lang="ru-RU" b="1" i="1" dirty="0"/>
              <a:t>.</a:t>
            </a:r>
            <a:r>
              <a:rPr lang="ru-RU" dirty="0"/>
              <a:t> </a:t>
            </a:r>
            <a:r>
              <a:rPr lang="ru-RU" dirty="0" err="1"/>
              <a:t>Настає</a:t>
            </a:r>
            <a:r>
              <a:rPr lang="ru-RU" dirty="0"/>
              <a:t> </a:t>
            </a:r>
            <a:r>
              <a:rPr lang="ru-RU" b="1" i="1" dirty="0"/>
              <a:t>ранок</a:t>
            </a:r>
            <a:r>
              <a:rPr lang="ru-RU" dirty="0"/>
              <a:t>. </a:t>
            </a:r>
            <a:r>
              <a:rPr lang="ru-RU" dirty="0" err="1"/>
              <a:t>Удень</a:t>
            </a:r>
            <a:r>
              <a:rPr lang="ru-RU" dirty="0"/>
              <a:t> </a:t>
            </a:r>
            <a:r>
              <a:rPr lang="ru-RU" b="1" i="1" dirty="0" err="1"/>
              <a:t>сонце</a:t>
            </a:r>
            <a:r>
              <a:rPr lang="ru-RU" dirty="0"/>
              <a:t> </a:t>
            </a:r>
            <a:r>
              <a:rPr lang="ru-RU" dirty="0" err="1"/>
              <a:t>нагріває</a:t>
            </a:r>
            <a:r>
              <a:rPr lang="ru-RU" dirty="0"/>
              <a:t> </a:t>
            </a:r>
            <a:r>
              <a:rPr lang="ru-RU" b="1" i="1" dirty="0" err="1"/>
              <a:t>повітря</a:t>
            </a:r>
            <a:r>
              <a:rPr lang="ru-RU" dirty="0"/>
              <a:t>. А </a:t>
            </a:r>
            <a:r>
              <a:rPr lang="ru-RU" dirty="0" err="1"/>
              <a:t>потім</a:t>
            </a:r>
            <a:r>
              <a:rPr lang="ru-RU" dirty="0"/>
              <a:t> </a:t>
            </a:r>
            <a:r>
              <a:rPr lang="ru-RU" dirty="0" err="1"/>
              <a:t>нагрівається</a:t>
            </a:r>
            <a:r>
              <a:rPr lang="ru-RU" dirty="0"/>
              <a:t> </a:t>
            </a:r>
            <a:r>
              <a:rPr lang="ru-RU" b="1" i="1" dirty="0"/>
              <a:t>земля</a:t>
            </a:r>
            <a:r>
              <a:rPr lang="ru-RU" dirty="0"/>
              <a:t>. </a:t>
            </a:r>
            <a:r>
              <a:rPr lang="ru-RU" dirty="0" err="1"/>
              <a:t>Увечері</a:t>
            </a:r>
            <a:r>
              <a:rPr lang="ru-RU" dirty="0"/>
              <a:t> земля </a:t>
            </a:r>
            <a:r>
              <a:rPr lang="ru-RU" dirty="0" err="1"/>
              <a:t>холоне</a:t>
            </a:r>
            <a:r>
              <a:rPr lang="ru-RU" dirty="0"/>
              <a:t>. Вона перша </a:t>
            </a:r>
            <a:r>
              <a:rPr lang="ru-RU" dirty="0" err="1"/>
              <a:t>віддає</a:t>
            </a:r>
            <a:r>
              <a:rPr lang="ru-RU" dirty="0"/>
              <a:t> </a:t>
            </a:r>
            <a:r>
              <a:rPr lang="ru-RU" dirty="0" err="1"/>
              <a:t>своє</a:t>
            </a:r>
            <a:r>
              <a:rPr lang="ru-RU" dirty="0"/>
              <a:t> </a:t>
            </a:r>
            <a:r>
              <a:rPr lang="ru-RU" b="1" i="1" dirty="0"/>
              <a:t>тепло</a:t>
            </a:r>
            <a:r>
              <a:rPr lang="ru-RU" dirty="0"/>
              <a:t>. </a:t>
            </a:r>
            <a:r>
              <a:rPr lang="ru-RU" dirty="0" err="1"/>
              <a:t>Холоне</a:t>
            </a:r>
            <a:r>
              <a:rPr lang="ru-RU" dirty="0"/>
              <a:t> все, </a:t>
            </a:r>
            <a:r>
              <a:rPr lang="ru-RU" dirty="0" err="1"/>
              <a:t>що</a:t>
            </a:r>
            <a:r>
              <a:rPr lang="ru-RU" dirty="0"/>
              <a:t> росте на </a:t>
            </a:r>
            <a:r>
              <a:rPr lang="ru-RU" dirty="0" err="1"/>
              <a:t>землі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38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Диференційоване завдання: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941168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FF0000"/>
                </a:solidFill>
              </a:rPr>
              <a:t>І </a:t>
            </a:r>
            <a:r>
              <a:rPr lang="ru-RU" sz="2200" b="1" dirty="0" err="1" smtClean="0">
                <a:solidFill>
                  <a:srgbClr val="FF0000"/>
                </a:solidFill>
              </a:rPr>
              <a:t>група</a:t>
            </a:r>
            <a:r>
              <a:rPr lang="ru-RU" sz="2200" b="1" dirty="0" smtClean="0">
                <a:solidFill>
                  <a:srgbClr val="FF0000"/>
                </a:solidFill>
              </a:rPr>
              <a:t>(</a:t>
            </a:r>
            <a:r>
              <a:rPr lang="ru-RU" sz="2200" b="1" dirty="0" err="1" smtClean="0">
                <a:solidFill>
                  <a:srgbClr val="FF0000"/>
                </a:solidFill>
              </a:rPr>
              <a:t>червоні</a:t>
            </a:r>
            <a:r>
              <a:rPr lang="ru-RU" sz="2200" b="1" dirty="0" smtClean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srgbClr val="FF0000"/>
                </a:solidFill>
              </a:rPr>
              <a:t>карточки): </a:t>
            </a:r>
            <a:r>
              <a:rPr lang="ru-RU" sz="2200" b="1" dirty="0" err="1">
                <a:solidFill>
                  <a:srgbClr val="FF0000"/>
                </a:solidFill>
              </a:rPr>
              <a:t>Розташуйте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 err="1">
                <a:solidFill>
                  <a:srgbClr val="FF0000"/>
                </a:solidFill>
              </a:rPr>
              <a:t>іменники</a:t>
            </a:r>
            <a:r>
              <a:rPr lang="ru-RU" sz="2200" b="1" dirty="0">
                <a:solidFill>
                  <a:srgbClr val="FF0000"/>
                </a:solidFill>
              </a:rPr>
              <a:t> в три </a:t>
            </a:r>
            <a:r>
              <a:rPr lang="ru-RU" sz="2200" b="1" dirty="0" err="1">
                <a:solidFill>
                  <a:srgbClr val="FF0000"/>
                </a:solidFill>
              </a:rPr>
              <a:t>стовпчики</a:t>
            </a:r>
            <a:r>
              <a:rPr lang="ru-RU" sz="2200" b="1" dirty="0">
                <a:solidFill>
                  <a:srgbClr val="FF0000"/>
                </a:solidFill>
              </a:rPr>
              <a:t> за </a:t>
            </a:r>
            <a:r>
              <a:rPr lang="ru-RU" sz="2200" b="1" dirty="0" smtClean="0">
                <a:solidFill>
                  <a:srgbClr val="FF0000"/>
                </a:solidFill>
              </a:rPr>
              <a:t>родами:</a:t>
            </a:r>
            <a:r>
              <a:rPr lang="ru-RU" sz="2200" dirty="0" smtClean="0"/>
              <a:t> </a:t>
            </a:r>
            <a:endParaRPr lang="ru-RU" sz="2200" dirty="0" smtClean="0"/>
          </a:p>
          <a:p>
            <a:r>
              <a:rPr lang="ru-RU" sz="2200" b="1" i="1" dirty="0" err="1" smtClean="0"/>
              <a:t>Пшениця</a:t>
            </a:r>
            <a:r>
              <a:rPr lang="ru-RU" sz="2200" b="1" i="1" dirty="0"/>
              <a:t>, жито, </a:t>
            </a:r>
            <a:r>
              <a:rPr lang="ru-RU" sz="2200" b="1" i="1" dirty="0" err="1"/>
              <a:t>хліб</a:t>
            </a:r>
            <a:r>
              <a:rPr lang="ru-RU" sz="2200" b="1" i="1" dirty="0"/>
              <a:t>, колос, </a:t>
            </a:r>
            <a:r>
              <a:rPr lang="ru-RU" sz="2200" b="1" i="1" dirty="0" err="1"/>
              <a:t>паляниця</a:t>
            </a:r>
            <a:r>
              <a:rPr lang="ru-RU" sz="2200" b="1" i="1" dirty="0"/>
              <a:t>, </a:t>
            </a:r>
            <a:r>
              <a:rPr lang="ru-RU" sz="2200" b="1" i="1" dirty="0" err="1"/>
              <a:t>буханець</a:t>
            </a:r>
            <a:r>
              <a:rPr lang="ru-RU" sz="2200" b="1" i="1" dirty="0"/>
              <a:t>, </a:t>
            </a:r>
            <a:r>
              <a:rPr lang="ru-RU" sz="2200" b="1" i="1" dirty="0" err="1"/>
              <a:t>борошно</a:t>
            </a:r>
            <a:r>
              <a:rPr lang="ru-RU" sz="2200" b="1" i="1" dirty="0"/>
              <a:t>, калач, </a:t>
            </a:r>
            <a:r>
              <a:rPr lang="ru-RU" sz="2200" b="1" i="1" dirty="0" err="1"/>
              <a:t>перепічка</a:t>
            </a:r>
            <a:r>
              <a:rPr lang="ru-RU" sz="2200" b="1" i="1" dirty="0"/>
              <a:t>, бублик, пампушка, зерно, </a:t>
            </a:r>
            <a:r>
              <a:rPr lang="ru-RU" sz="2200" b="1" i="1" dirty="0" err="1"/>
              <a:t>книш</a:t>
            </a:r>
            <a:r>
              <a:rPr lang="ru-RU" sz="2200" b="1" i="1" dirty="0"/>
              <a:t>, </a:t>
            </a:r>
            <a:r>
              <a:rPr lang="ru-RU" sz="2200" b="1" i="1" dirty="0" err="1"/>
              <a:t>пиріжок</a:t>
            </a:r>
            <a:r>
              <a:rPr lang="ru-RU" sz="2200" b="1" i="1" dirty="0"/>
              <a:t>.</a:t>
            </a:r>
          </a:p>
          <a:p>
            <a:r>
              <a:rPr lang="ru-RU" sz="2200" b="1" i="1" dirty="0">
                <a:solidFill>
                  <a:srgbClr val="00B0F0"/>
                </a:solidFill>
              </a:rPr>
              <a:t>ІІ </a:t>
            </a:r>
            <a:r>
              <a:rPr lang="ru-RU" sz="2200" b="1" i="1" dirty="0" err="1">
                <a:solidFill>
                  <a:srgbClr val="00B0F0"/>
                </a:solidFill>
              </a:rPr>
              <a:t>група</a:t>
            </a:r>
            <a:r>
              <a:rPr lang="ru-RU" sz="2200" b="1" i="1" dirty="0">
                <a:solidFill>
                  <a:srgbClr val="00B0F0"/>
                </a:solidFill>
              </a:rPr>
              <a:t>(</a:t>
            </a:r>
            <a:r>
              <a:rPr lang="ru-RU" sz="2200" b="1" i="1" dirty="0" err="1">
                <a:solidFill>
                  <a:srgbClr val="00B0F0"/>
                </a:solidFill>
              </a:rPr>
              <a:t>голубі</a:t>
            </a:r>
            <a:r>
              <a:rPr lang="ru-RU" sz="2200" b="1" i="1" dirty="0">
                <a:solidFill>
                  <a:srgbClr val="00B0F0"/>
                </a:solidFill>
              </a:rPr>
              <a:t> карточки): </a:t>
            </a:r>
            <a:r>
              <a:rPr lang="ru-RU" sz="2200" b="1" i="1" dirty="0" err="1" smtClean="0">
                <a:solidFill>
                  <a:srgbClr val="00B0F0"/>
                </a:solidFill>
              </a:rPr>
              <a:t>Складіть</a:t>
            </a:r>
            <a:r>
              <a:rPr lang="ru-RU" sz="2200" b="1" i="1" dirty="0" smtClean="0">
                <a:solidFill>
                  <a:srgbClr val="00B0F0"/>
                </a:solidFill>
              </a:rPr>
              <a:t> </a:t>
            </a:r>
            <a:r>
              <a:rPr lang="ru-RU" sz="2200" b="1" i="1" dirty="0" err="1">
                <a:solidFill>
                  <a:srgbClr val="00B0F0"/>
                </a:solidFill>
              </a:rPr>
              <a:t>пазли</a:t>
            </a:r>
            <a:r>
              <a:rPr lang="ru-RU" sz="2200" b="1" i="1" dirty="0">
                <a:solidFill>
                  <a:srgbClr val="00B0F0"/>
                </a:solidFill>
              </a:rPr>
              <a:t>  і </a:t>
            </a:r>
            <a:r>
              <a:rPr lang="ru-RU" sz="2200" b="1" i="1" dirty="0" err="1">
                <a:solidFill>
                  <a:srgbClr val="00B0F0"/>
                </a:solidFill>
              </a:rPr>
              <a:t>дізнатися</a:t>
            </a:r>
            <a:r>
              <a:rPr lang="ru-RU" sz="2200" b="1" i="1" dirty="0">
                <a:solidFill>
                  <a:srgbClr val="00B0F0"/>
                </a:solidFill>
              </a:rPr>
              <a:t> </a:t>
            </a:r>
            <a:r>
              <a:rPr lang="ru-RU" sz="2200" b="1" i="1" dirty="0" err="1">
                <a:solidFill>
                  <a:srgbClr val="00B0F0"/>
                </a:solidFill>
              </a:rPr>
              <a:t>нові</a:t>
            </a:r>
            <a:r>
              <a:rPr lang="ru-RU" sz="2200" b="1" i="1" dirty="0">
                <a:solidFill>
                  <a:srgbClr val="00B0F0"/>
                </a:solidFill>
              </a:rPr>
              <a:t> </a:t>
            </a:r>
            <a:r>
              <a:rPr lang="ru-RU" sz="2200" b="1" i="1" dirty="0" err="1">
                <a:solidFill>
                  <a:srgbClr val="00B0F0"/>
                </a:solidFill>
              </a:rPr>
              <a:t>прислів’я</a:t>
            </a:r>
            <a:r>
              <a:rPr lang="ru-RU" sz="2200" b="1" i="1" dirty="0">
                <a:solidFill>
                  <a:srgbClr val="00B0F0"/>
                </a:solidFill>
              </a:rPr>
              <a:t> про </a:t>
            </a:r>
            <a:r>
              <a:rPr lang="ru-RU" sz="2200" b="1" i="1" dirty="0" err="1" smtClean="0">
                <a:solidFill>
                  <a:srgbClr val="00B0F0"/>
                </a:solidFill>
              </a:rPr>
              <a:t>працю</a:t>
            </a:r>
            <a:r>
              <a:rPr lang="ru-RU" sz="2200" b="1" i="1" dirty="0">
                <a:solidFill>
                  <a:srgbClr val="00B0F0"/>
                </a:solidFill>
              </a:rPr>
              <a:t>:</a:t>
            </a:r>
            <a:endParaRPr lang="ru-RU" sz="2200" b="1" i="1" dirty="0" smtClean="0">
              <a:solidFill>
                <a:srgbClr val="00B0F0"/>
              </a:solidFill>
            </a:endParaRPr>
          </a:p>
          <a:p>
            <a:r>
              <a:rPr lang="ru-RU" sz="2200" b="1" i="1" dirty="0" err="1"/>
              <a:t>Бджола</a:t>
            </a:r>
            <a:r>
              <a:rPr lang="ru-RU" sz="2200" b="1" i="1" dirty="0"/>
              <a:t> мала         </a:t>
            </a:r>
            <a:r>
              <a:rPr lang="ru-RU" sz="2200" b="1" i="1" dirty="0" smtClean="0"/>
              <a:t>                                         </a:t>
            </a:r>
            <a:r>
              <a:rPr lang="ru-RU" sz="2200" b="1" i="1" dirty="0" err="1" smtClean="0"/>
              <a:t>слабіє</a:t>
            </a:r>
            <a:r>
              <a:rPr lang="ru-RU" sz="2200" b="1" i="1" dirty="0" smtClean="0"/>
              <a:t> сила. </a:t>
            </a:r>
          </a:p>
          <a:p>
            <a:r>
              <a:rPr lang="ru-RU" sz="2200" b="1" i="1" dirty="0" smtClean="0"/>
              <a:t>Землю </a:t>
            </a:r>
            <a:r>
              <a:rPr lang="ru-RU" sz="2200" b="1" i="1" dirty="0"/>
              <a:t>красить </a:t>
            </a:r>
            <a:r>
              <a:rPr lang="ru-RU" sz="2200" b="1" i="1" dirty="0" err="1"/>
              <a:t>сонце</a:t>
            </a:r>
            <a:r>
              <a:rPr lang="ru-RU" sz="2200" b="1" i="1" dirty="0"/>
              <a:t>,     </a:t>
            </a:r>
            <a:r>
              <a:rPr lang="ru-RU" sz="2200" b="1" i="1" dirty="0" smtClean="0"/>
              <a:t>                            за </a:t>
            </a:r>
            <a:r>
              <a:rPr lang="ru-RU" sz="2200" b="1" i="1" dirty="0" err="1" smtClean="0"/>
              <a:t>велике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безділля</a:t>
            </a:r>
            <a:r>
              <a:rPr lang="ru-RU" sz="2200" b="1" i="1" dirty="0" smtClean="0"/>
              <a:t>.                                  </a:t>
            </a:r>
          </a:p>
          <a:p>
            <a:r>
              <a:rPr lang="ru-RU" sz="2200" b="1" i="1" dirty="0" err="1" smtClean="0"/>
              <a:t>Чесної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праці</a:t>
            </a:r>
            <a:r>
              <a:rPr lang="ru-RU" sz="2200" b="1" i="1" dirty="0" smtClean="0"/>
              <a:t>                                                     а й та </a:t>
            </a:r>
            <a:r>
              <a:rPr lang="ru-RU" sz="2200" b="1" i="1" dirty="0" err="1" smtClean="0"/>
              <a:t>працює</a:t>
            </a:r>
            <a:r>
              <a:rPr lang="ru-RU" sz="2200" b="1" i="1" dirty="0" smtClean="0"/>
              <a:t>.</a:t>
            </a:r>
            <a:endParaRPr lang="ru-RU" sz="2200" b="1" i="1" dirty="0"/>
          </a:p>
          <a:p>
            <a:r>
              <a:rPr lang="ru-RU" sz="2200" b="1" i="1" dirty="0" smtClean="0"/>
              <a:t>Без </a:t>
            </a:r>
            <a:r>
              <a:rPr lang="ru-RU" sz="2200" b="1" i="1" dirty="0" err="1" smtClean="0"/>
              <a:t>діла</a:t>
            </a:r>
            <a:r>
              <a:rPr lang="ru-RU" sz="2200" b="1" i="1" dirty="0"/>
              <a:t>, </a:t>
            </a:r>
            <a:r>
              <a:rPr lang="ru-RU" sz="2200" b="1" i="1" dirty="0" smtClean="0"/>
              <a:t>                                                           а </a:t>
            </a:r>
            <a:r>
              <a:rPr lang="ru-RU" sz="2200" b="1" i="1" dirty="0" err="1"/>
              <a:t>людину</a:t>
            </a:r>
            <a:r>
              <a:rPr lang="ru-RU" sz="2200" b="1" i="1" dirty="0"/>
              <a:t> - </a:t>
            </a:r>
            <a:r>
              <a:rPr lang="ru-RU" sz="2200" b="1" i="1" dirty="0" err="1"/>
              <a:t>праця</a:t>
            </a:r>
            <a:r>
              <a:rPr lang="ru-RU" sz="2200" b="1" i="1" dirty="0"/>
              <a:t>.</a:t>
            </a:r>
          </a:p>
          <a:p>
            <a:r>
              <a:rPr lang="ru-RU" sz="2200" b="1" i="1" dirty="0" err="1" smtClean="0"/>
              <a:t>Маленька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праця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краща</a:t>
            </a:r>
            <a:r>
              <a:rPr lang="ru-RU" sz="2200" b="1" i="1" dirty="0" smtClean="0"/>
              <a:t>                               </a:t>
            </a:r>
            <a:r>
              <a:rPr lang="ru-RU" sz="2200" b="1" i="1" dirty="0" err="1" smtClean="0"/>
              <a:t>вітер</a:t>
            </a:r>
            <a:r>
              <a:rPr lang="ru-RU" sz="2200" b="1" i="1" dirty="0" smtClean="0"/>
              <a:t> не </a:t>
            </a:r>
            <a:r>
              <a:rPr lang="ru-RU" sz="2200" b="1" i="1" dirty="0" err="1" smtClean="0"/>
              <a:t>розвіє</a:t>
            </a:r>
            <a:r>
              <a:rPr lang="ru-RU" sz="2200" b="1" i="1" dirty="0" smtClean="0"/>
              <a:t>. </a:t>
            </a:r>
          </a:p>
          <a:p>
            <a:pPr marL="0" indent="0">
              <a:buNone/>
            </a:pPr>
            <a:r>
              <a:rPr lang="ru-RU" sz="2200" b="1" i="1" dirty="0" smtClean="0">
                <a:solidFill>
                  <a:srgbClr val="92D050"/>
                </a:solidFill>
              </a:rPr>
              <a:t>ІІІ </a:t>
            </a:r>
            <a:r>
              <a:rPr lang="ru-RU" sz="2200" b="1" i="1" dirty="0" err="1">
                <a:solidFill>
                  <a:srgbClr val="92D050"/>
                </a:solidFill>
              </a:rPr>
              <a:t>група</a:t>
            </a:r>
            <a:r>
              <a:rPr lang="ru-RU" sz="2200" b="1" i="1" dirty="0">
                <a:solidFill>
                  <a:srgbClr val="92D050"/>
                </a:solidFill>
              </a:rPr>
              <a:t>(</a:t>
            </a:r>
            <a:r>
              <a:rPr lang="ru-RU" sz="2200" b="1" i="1" dirty="0" err="1">
                <a:solidFill>
                  <a:srgbClr val="92D050"/>
                </a:solidFill>
              </a:rPr>
              <a:t>зелені</a:t>
            </a:r>
            <a:r>
              <a:rPr lang="ru-RU" sz="2200" b="1" i="1" dirty="0">
                <a:solidFill>
                  <a:srgbClr val="92D050"/>
                </a:solidFill>
              </a:rPr>
              <a:t> карточки): </a:t>
            </a:r>
            <a:r>
              <a:rPr lang="ru-RU" sz="2200" b="1" i="1" dirty="0" err="1" smtClean="0">
                <a:solidFill>
                  <a:srgbClr val="92D050"/>
                </a:solidFill>
              </a:rPr>
              <a:t>Складіть</a:t>
            </a:r>
            <a:r>
              <a:rPr lang="ru-RU" sz="2200" b="1" i="1" dirty="0" smtClean="0">
                <a:solidFill>
                  <a:srgbClr val="92D050"/>
                </a:solidFill>
              </a:rPr>
              <a:t> </a:t>
            </a:r>
            <a:r>
              <a:rPr lang="ru-RU" sz="2200" b="1" i="1" dirty="0" err="1" smtClean="0">
                <a:solidFill>
                  <a:srgbClr val="92D050"/>
                </a:solidFill>
              </a:rPr>
              <a:t>сенкан</a:t>
            </a:r>
            <a:r>
              <a:rPr lang="ru-RU" sz="2200" b="1" i="1" dirty="0" smtClean="0">
                <a:solidFill>
                  <a:srgbClr val="92D050"/>
                </a:solidFill>
              </a:rPr>
              <a:t> </a:t>
            </a:r>
            <a:r>
              <a:rPr lang="ru-RU" sz="2200" b="1" i="1" dirty="0">
                <a:solidFill>
                  <a:srgbClr val="92D050"/>
                </a:solidFill>
              </a:rPr>
              <a:t>«</a:t>
            </a:r>
            <a:r>
              <a:rPr lang="ru-RU" sz="2200" b="1" i="1" dirty="0" err="1">
                <a:solidFill>
                  <a:srgbClr val="92D050"/>
                </a:solidFill>
              </a:rPr>
              <a:t>Класна</a:t>
            </a:r>
            <a:r>
              <a:rPr lang="ru-RU" sz="2200" b="1" i="1" dirty="0">
                <a:solidFill>
                  <a:srgbClr val="92D050"/>
                </a:solidFill>
              </a:rPr>
              <a:t> робота»                                                                                   </a:t>
            </a:r>
            <a:endParaRPr lang="ru-RU" sz="2200" b="1" i="1" dirty="0" smtClean="0">
              <a:solidFill>
                <a:srgbClr val="92D050"/>
              </a:solidFill>
            </a:endParaRPr>
          </a:p>
          <a:p>
            <a:endParaRPr lang="ru-RU" sz="2200" b="1" i="1" dirty="0">
              <a:solidFill>
                <a:srgbClr val="92D050"/>
              </a:solidFill>
            </a:endParaRPr>
          </a:p>
          <a:p>
            <a:endParaRPr lang="ru-RU" sz="2000" i="1" dirty="0"/>
          </a:p>
          <a:p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14174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ШАБЛОНИ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988840"/>
            <a:ext cx="9135131" cy="4608512"/>
          </a:xfrm>
        </p:spPr>
        <p:txBody>
          <a:bodyPr>
            <a:normAutofit lnSpcReduction="10000"/>
          </a:bodyPr>
          <a:lstStyle/>
          <a:p>
            <a:pPr marL="88900" indent="0" algn="just">
              <a:buNone/>
            </a:pPr>
            <a:r>
              <a:rPr lang="ru-RU" dirty="0" smtClean="0"/>
              <a:t>                             </a:t>
            </a:r>
            <a:r>
              <a:rPr lang="ru-RU" b="1" dirty="0" smtClean="0"/>
              <a:t>Честь </a:t>
            </a:r>
            <a:r>
              <a:rPr lang="ru-RU" b="1" dirty="0"/>
              <a:t>і слава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smtClean="0"/>
              <a:t>рукам </a:t>
            </a:r>
            <a:r>
              <a:rPr lang="ru-RU" b="1" dirty="0" err="1"/>
              <a:t>працьовитим</a:t>
            </a:r>
            <a:r>
              <a:rPr lang="ru-RU" b="1" dirty="0"/>
              <a:t>,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smtClean="0"/>
              <a:t>Честь </a:t>
            </a:r>
            <a:r>
              <a:rPr lang="ru-RU" b="1" dirty="0"/>
              <a:t>і слава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err="1" smtClean="0"/>
              <a:t>робочим</a:t>
            </a:r>
            <a:r>
              <a:rPr lang="ru-RU" b="1" dirty="0" smtClean="0"/>
              <a:t> </a:t>
            </a:r>
            <a:r>
              <a:rPr lang="ru-RU" b="1" dirty="0"/>
              <a:t>рукам!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smtClean="0"/>
              <a:t>Нам </a:t>
            </a:r>
            <a:r>
              <a:rPr lang="ru-RU" b="1" dirty="0" err="1"/>
              <a:t>дарують</a:t>
            </a:r>
            <a:r>
              <a:rPr lang="ru-RU" b="1" dirty="0"/>
              <a:t> вони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err="1" smtClean="0"/>
              <a:t>хліб</a:t>
            </a:r>
            <a:r>
              <a:rPr lang="ru-RU" b="1" dirty="0" smtClean="0"/>
              <a:t> </a:t>
            </a:r>
            <a:r>
              <a:rPr lang="ru-RU" b="1" dirty="0"/>
              <a:t>і </a:t>
            </a:r>
            <a:r>
              <a:rPr lang="ru-RU" b="1" dirty="0" err="1"/>
              <a:t>квіти</a:t>
            </a:r>
            <a:r>
              <a:rPr lang="ru-RU" b="1" dirty="0"/>
              <a:t>.</a:t>
            </a:r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smtClean="0"/>
              <a:t>Ми </a:t>
            </a:r>
            <a:r>
              <a:rPr lang="ru-RU" b="1" dirty="0" err="1"/>
              <a:t>вклоняємось</a:t>
            </a:r>
            <a:endParaRPr lang="ru-RU" b="1" dirty="0"/>
          </a:p>
          <a:p>
            <a:pPr marL="88900" indent="0" algn="just">
              <a:buNone/>
            </a:pPr>
            <a:r>
              <a:rPr lang="ru-RU" b="1" dirty="0"/>
              <a:t>                             </a:t>
            </a:r>
            <a:r>
              <a:rPr lang="ru-RU" b="1" dirty="0" err="1" smtClean="0"/>
              <a:t>низько</a:t>
            </a:r>
            <a:r>
              <a:rPr lang="ru-RU" b="1" dirty="0" smtClean="0"/>
              <a:t> </a:t>
            </a:r>
            <a:r>
              <a:rPr lang="ru-RU" b="1" dirty="0"/>
              <a:t>вам.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12" y="213285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15355"/>
            <a:ext cx="2545494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4828608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860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72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ШАБЛОНИ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6048672" cy="706090"/>
          </a:xfrm>
        </p:spPr>
        <p:txBody>
          <a:bodyPr>
            <a:noAutofit/>
          </a:bodyPr>
          <a:lstStyle/>
          <a:p>
            <a:r>
              <a:rPr lang="uk-UA" b="1" i="1" dirty="0" err="1" smtClean="0">
                <a:solidFill>
                  <a:srgbClr val="FF0000"/>
                </a:solidFill>
              </a:rPr>
              <a:t>Самооцінювання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32678"/>
              </p:ext>
            </p:extLst>
          </p:nvPr>
        </p:nvGraphicFramePr>
        <p:xfrm>
          <a:off x="539552" y="1916832"/>
          <a:ext cx="83016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9825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ш 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00B050"/>
                </a:solidFill>
              </a:rPr>
              <a:t/>
            </a:r>
            <a:br>
              <a:rPr lang="uk-UA" sz="4000" dirty="0" smtClean="0">
                <a:solidFill>
                  <a:srgbClr val="00B050"/>
                </a:solidFill>
              </a:rPr>
            </a:br>
            <a:r>
              <a:rPr lang="uk-UA" sz="4000" dirty="0">
                <a:solidFill>
                  <a:srgbClr val="00B050"/>
                </a:solidFill>
              </a:rPr>
              <a:t/>
            </a:r>
            <a:br>
              <a:rPr lang="uk-UA" sz="4000" dirty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Девіз уроку:   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sz="4000" b="1" dirty="0">
                <a:solidFill>
                  <a:srgbClr val="00B050"/>
                </a:solidFill>
              </a:rPr>
              <a:t/>
            </a:r>
            <a:br>
              <a:rPr lang="uk-UA" sz="4000" b="1" dirty="0">
                <a:solidFill>
                  <a:srgbClr val="00B050"/>
                </a:solidFill>
              </a:rPr>
            </a:br>
            <a:r>
              <a:rPr lang="ru-RU" sz="4000" b="1" dirty="0" err="1" smtClean="0">
                <a:solidFill>
                  <a:srgbClr val="00B0F0"/>
                </a:solidFill>
              </a:rPr>
              <a:t>слухай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r>
              <a:rPr lang="ru-RU" sz="4000" b="1" dirty="0" err="1" smtClean="0">
                <a:solidFill>
                  <a:srgbClr val="00B0F0"/>
                </a:solidFill>
              </a:rPr>
              <a:t>уважно</a:t>
            </a:r>
            <a:r>
              <a:rPr lang="ru-RU" sz="4000" b="1" dirty="0" smtClean="0">
                <a:solidFill>
                  <a:srgbClr val="00B0F0"/>
                </a:solidFill>
              </a:rPr>
              <a:t>,</a:t>
            </a:r>
            <a:br>
              <a:rPr lang="ru-RU" sz="4000" b="1" dirty="0" smtClean="0">
                <a:solidFill>
                  <a:srgbClr val="00B0F0"/>
                </a:solidFill>
              </a:rPr>
            </a:br>
            <a:r>
              <a:rPr lang="ru-RU" sz="4000" b="1" dirty="0" smtClean="0">
                <a:solidFill>
                  <a:srgbClr val="00B0F0"/>
                </a:solidFill>
              </a:rPr>
              <a:t>   </a:t>
            </a:r>
            <a:r>
              <a:rPr lang="ru-RU" sz="4000" b="1" dirty="0" err="1" smtClean="0">
                <a:solidFill>
                  <a:srgbClr val="00B0F0"/>
                </a:solidFill>
              </a:rPr>
              <a:t>відповідай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  <a:r>
              <a:rPr lang="ru-RU" sz="4000" b="1" dirty="0" err="1" smtClean="0">
                <a:solidFill>
                  <a:srgbClr val="00B0F0"/>
                </a:solidFill>
              </a:rPr>
              <a:t>чітко</a:t>
            </a:r>
            <a:r>
              <a:rPr lang="ru-RU" sz="4000" b="1" dirty="0" smtClean="0">
                <a:solidFill>
                  <a:srgbClr val="00B0F0"/>
                </a:solidFill>
              </a:rPr>
              <a:t>,</a:t>
            </a:r>
            <a:br>
              <a:rPr lang="ru-RU" sz="4000" b="1" dirty="0" smtClean="0">
                <a:solidFill>
                  <a:srgbClr val="00B0F0"/>
                </a:solidFill>
              </a:rPr>
            </a:br>
            <a:r>
              <a:rPr lang="ru-RU" sz="4000" b="1" dirty="0" smtClean="0">
                <a:solidFill>
                  <a:srgbClr val="00B0F0"/>
                </a:solidFill>
              </a:rPr>
              <a:t>        пиши </a:t>
            </a:r>
            <a:r>
              <a:rPr lang="ru-RU" sz="4000" b="1" dirty="0" err="1" smtClean="0">
                <a:solidFill>
                  <a:srgbClr val="00B0F0"/>
                </a:solidFill>
              </a:rPr>
              <a:t>каліграфічно</a:t>
            </a:r>
            <a:r>
              <a:rPr lang="ru-RU" sz="4000" b="1" dirty="0" smtClean="0">
                <a:solidFill>
                  <a:srgbClr val="00B0F0"/>
                </a:solidFill>
              </a:rPr>
              <a:t>.</a:t>
            </a:r>
            <a:br>
              <a:rPr lang="ru-RU" sz="4000" b="1" dirty="0" smtClean="0">
                <a:solidFill>
                  <a:srgbClr val="00B0F0"/>
                </a:solidFill>
              </a:rPr>
            </a:br>
            <a:endParaRPr lang="ru-RU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78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user\Desktop\ШАБЛОНИ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081121"/>
            <a:ext cx="3572566" cy="249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59417"/>
            <a:ext cx="33718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59416"/>
            <a:ext cx="32559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437112"/>
            <a:ext cx="3571875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7112"/>
            <a:ext cx="3371850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518" y="4437112"/>
            <a:ext cx="3249613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82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128792" cy="99412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- Прочитайте тему уроку за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допомогою</a:t>
            </a:r>
            <a:r>
              <a:rPr lang="ru-RU" sz="3600" b="1" i="1" dirty="0" smtClean="0">
                <a:solidFill>
                  <a:srgbClr val="FF0000"/>
                </a:solidFill>
              </a:rPr>
              <a:t> чисел </a:t>
            </a:r>
            <a:r>
              <a:rPr lang="uk-UA" sz="3600" b="1" i="1" dirty="0" smtClean="0">
                <a:solidFill>
                  <a:srgbClr val="FF0000"/>
                </a:solidFill>
              </a:rPr>
              <a:t>та дій з ними: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70000" lnSpcReduction="20000"/>
          </a:bodyPr>
          <a:lstStyle/>
          <a:p>
            <a:endParaRPr lang="uk-UA" dirty="0" smtClean="0"/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1) </a:t>
            </a:r>
            <a:r>
              <a:rPr lang="uk-UA" sz="3900" dirty="0" smtClean="0">
                <a:ea typeface="Calibri"/>
                <a:cs typeface="Times New Roman"/>
              </a:rPr>
              <a:t>і</a:t>
            </a:r>
            <a:r>
              <a:rPr lang="ru-RU" sz="3900" dirty="0" err="1">
                <a:ea typeface="Calibri"/>
                <a:cs typeface="Times New Roman"/>
              </a:rPr>
              <a:t>менник</a:t>
            </a:r>
            <a:r>
              <a:rPr lang="uk-UA" sz="3900" dirty="0" err="1">
                <a:ea typeface="Calibri"/>
                <a:cs typeface="Times New Roman"/>
              </a:rPr>
              <a:t>ів</a:t>
            </a:r>
            <a:r>
              <a:rPr lang="ru-RU" sz="3900" dirty="0">
                <a:ea typeface="Calibri"/>
                <a:cs typeface="Times New Roman"/>
              </a:rPr>
              <a:t>                    4) роду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2) </a:t>
            </a:r>
            <a:r>
              <a:rPr lang="ru-RU" sz="3900" dirty="0" err="1">
                <a:ea typeface="Calibri"/>
                <a:cs typeface="Times New Roman"/>
              </a:rPr>
              <a:t>визначення</a:t>
            </a:r>
            <a:r>
              <a:rPr lang="ru-RU" sz="3900" dirty="0">
                <a:ea typeface="Calibri"/>
                <a:cs typeface="Times New Roman"/>
              </a:rPr>
              <a:t>            </a:t>
            </a:r>
            <a:r>
              <a:rPr lang="uk-UA" sz="3900" dirty="0">
                <a:ea typeface="Calibri"/>
                <a:cs typeface="Times New Roman"/>
              </a:rPr>
              <a:t>      </a:t>
            </a:r>
            <a:r>
              <a:rPr lang="ru-RU" sz="3900" dirty="0">
                <a:ea typeface="Calibri"/>
                <a:cs typeface="Times New Roman"/>
              </a:rPr>
              <a:t>5) на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900" dirty="0">
                <a:ea typeface="Calibri"/>
                <a:cs typeface="Times New Roman"/>
              </a:rPr>
              <a:t>3) </a:t>
            </a:r>
            <a:r>
              <a:rPr lang="ru-RU" sz="3900" dirty="0" err="1">
                <a:ea typeface="Calibri"/>
                <a:cs typeface="Times New Roman"/>
              </a:rPr>
              <a:t>вправи</a:t>
            </a:r>
            <a:r>
              <a:rPr lang="ru-RU" sz="3900" dirty="0">
                <a:ea typeface="Calibri"/>
                <a:cs typeface="Times New Roman"/>
              </a:rPr>
              <a:t> 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pPr marL="0" indent="0">
              <a:buNone/>
            </a:pPr>
            <a:r>
              <a:rPr lang="uk-UA" sz="2800" b="1" dirty="0" smtClean="0"/>
              <a:t>         ― 9                                  + 12                                  +11</a:t>
            </a:r>
            <a:r>
              <a:rPr lang="uk-UA" sz="2800" b="1" dirty="0" smtClean="0">
                <a:latin typeface="Times New Roman"/>
                <a:cs typeface="Times New Roman"/>
              </a:rPr>
              <a:t> </a:t>
            </a:r>
            <a:r>
              <a:rPr lang="uk-UA" sz="2800" dirty="0" smtClean="0">
                <a:latin typeface="Times New Roman"/>
                <a:cs typeface="Times New Roman"/>
              </a:rPr>
              <a:t>                           </a:t>
            </a:r>
          </a:p>
          <a:p>
            <a:pPr marL="0" indent="0">
              <a:buNone/>
            </a:pPr>
            <a:r>
              <a:rPr lang="uk-UA" sz="2800" dirty="0">
                <a:latin typeface="Times New Roman"/>
                <a:cs typeface="Times New Roman"/>
              </a:rPr>
              <a:t> </a:t>
            </a:r>
            <a:r>
              <a:rPr lang="uk-UA" sz="2800" dirty="0" smtClean="0">
                <a:latin typeface="Times New Roman"/>
                <a:cs typeface="Times New Roman"/>
              </a:rPr>
              <a:t>      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14798"/>
            <a:ext cx="1296144" cy="9144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 • 3</a:t>
            </a:r>
            <a:endParaRPr lang="ru-RU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44845" y="3918765"/>
            <a:ext cx="1584176" cy="776555"/>
          </a:xfrm>
          <a:prstGeom prst="triangle">
            <a:avLst>
              <a:gd name="adj" fmla="val 50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11082" y="4704155"/>
            <a:ext cx="1272886" cy="9144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 • 8</a:t>
            </a:r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771800" y="3945824"/>
            <a:ext cx="1728191" cy="772186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4718010"/>
            <a:ext cx="1296144" cy="9144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 •  9</a:t>
            </a:r>
            <a:endParaRPr lang="ru-RU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184068" y="3909501"/>
            <a:ext cx="1656184" cy="776555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25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ШАБЛОНИ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Самоперевірка: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6696744" cy="47133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4•3 </a:t>
            </a:r>
            <a:r>
              <a:rPr lang="ru-RU" dirty="0"/>
              <a:t>– 9 = 3 </a:t>
            </a:r>
            <a:r>
              <a:rPr lang="ru-RU" dirty="0" smtClean="0"/>
              <a:t>                          5• </a:t>
            </a:r>
            <a:r>
              <a:rPr lang="ru-RU" dirty="0"/>
              <a:t>8 + 12= 52 </a:t>
            </a:r>
            <a:r>
              <a:rPr lang="ru-RU" dirty="0" smtClean="0"/>
              <a:t>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3•9 </a:t>
            </a:r>
            <a:r>
              <a:rPr lang="ru-RU" dirty="0"/>
              <a:t>+ </a:t>
            </a:r>
            <a:r>
              <a:rPr lang="ru-RU" dirty="0" smtClean="0"/>
              <a:t>14 </a:t>
            </a:r>
            <a:r>
              <a:rPr lang="ru-RU" dirty="0"/>
              <a:t>= </a:t>
            </a:r>
            <a:r>
              <a:rPr lang="ru-RU" dirty="0" smtClean="0"/>
              <a:t>41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err="1"/>
              <a:t>Р</a:t>
            </a:r>
            <a:r>
              <a:rPr lang="ru-RU" dirty="0" err="1" smtClean="0"/>
              <a:t>езультати</a:t>
            </a:r>
            <a:r>
              <a:rPr lang="ru-RU" dirty="0" smtClean="0"/>
              <a:t>:   3;    52;    41.</a:t>
            </a:r>
          </a:p>
          <a:p>
            <a:endParaRPr lang="uk-UA" dirty="0"/>
          </a:p>
          <a:p>
            <a:endParaRPr lang="ru-RU" dirty="0" smtClean="0"/>
          </a:p>
          <a:p>
            <a:pPr lvl="0" algn="just"/>
            <a:r>
              <a:rPr lang="ru-RU" dirty="0" err="1" smtClean="0">
                <a:solidFill>
                  <a:prstClr val="black"/>
                </a:solidFill>
              </a:rPr>
              <a:t>Використовуючи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smtClean="0">
                <a:solidFill>
                  <a:prstClr val="black"/>
                </a:solidFill>
              </a:rPr>
              <a:t>по порядку цифри одержаних чисел, знаходимо, </a:t>
            </a:r>
            <a:r>
              <a:rPr lang="uk-UA" dirty="0">
                <a:solidFill>
                  <a:prstClr val="black"/>
                </a:solidFill>
              </a:rPr>
              <a:t>щ</a:t>
            </a:r>
            <a:r>
              <a:rPr lang="uk-UA" dirty="0" smtClean="0">
                <a:solidFill>
                  <a:prstClr val="black"/>
                </a:solidFill>
              </a:rPr>
              <a:t>о слова у назві теми уроку треба розмістити так: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Вправи</a:t>
            </a:r>
            <a:r>
              <a:rPr lang="ru-RU" dirty="0">
                <a:solidFill>
                  <a:srgbClr val="FF0000"/>
                </a:solidFill>
              </a:rPr>
              <a:t> на </a:t>
            </a:r>
            <a:r>
              <a:rPr lang="ru-RU" dirty="0" err="1">
                <a:solidFill>
                  <a:srgbClr val="FF0000"/>
                </a:solidFill>
              </a:rPr>
              <a:t>визначення</a:t>
            </a:r>
            <a:r>
              <a:rPr lang="ru-RU" dirty="0">
                <a:solidFill>
                  <a:srgbClr val="FF0000"/>
                </a:solidFill>
              </a:rPr>
              <a:t> роду </a:t>
            </a:r>
            <a:r>
              <a:rPr lang="ru-RU" sz="3000" dirty="0" err="1" smtClean="0">
                <a:solidFill>
                  <a:srgbClr val="FF0000"/>
                </a:solidFill>
              </a:rPr>
              <a:t>іменників</a:t>
            </a:r>
            <a:r>
              <a:rPr lang="ru-RU" sz="3000" dirty="0" smtClean="0">
                <a:solidFill>
                  <a:srgbClr val="FF0000"/>
                </a:solidFill>
              </a:rPr>
              <a:t>».</a:t>
            </a:r>
            <a:endParaRPr lang="ru-RU" sz="3000" dirty="0">
              <a:solidFill>
                <a:srgbClr val="FF0000"/>
              </a:solidFill>
            </a:endParaRPr>
          </a:p>
          <a:p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240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user\Desktop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74638"/>
            <a:ext cx="6588224" cy="1143000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Хвилинка каліграфії</a:t>
            </a:r>
            <a:r>
              <a:rPr lang="uk-UA" sz="3600" b="1" i="1" dirty="0" smtClean="0">
                <a:solidFill>
                  <a:srgbClr val="00B050"/>
                </a:solidFill>
              </a:rPr>
              <a:t/>
            </a:r>
            <a:br>
              <a:rPr lang="uk-UA" sz="3600" b="1" i="1" dirty="0" smtClean="0">
                <a:solidFill>
                  <a:srgbClr val="00B050"/>
                </a:solidFill>
              </a:rPr>
            </a:br>
            <a:r>
              <a:rPr lang="uk-UA" sz="3600" b="1" i="1" dirty="0" smtClean="0">
                <a:solidFill>
                  <a:srgbClr val="00B0F0"/>
                </a:solidFill>
              </a:rPr>
              <a:t>Гра «Відгадай слово»</a:t>
            </a:r>
            <a:endParaRPr lang="ru-RU" sz="3600" b="1" i="1" dirty="0">
              <a:solidFill>
                <a:srgbClr val="00B0F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 lnSpcReduction="10000"/>
          </a:bodyPr>
          <a:lstStyle/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b="1" dirty="0" smtClean="0"/>
          </a:p>
          <a:p>
            <a:pPr marL="0" indent="0">
              <a:buNone/>
            </a:pPr>
            <a:endParaRPr lang="uk-UA" b="1" dirty="0" smtClean="0"/>
          </a:p>
          <a:p>
            <a:pPr marL="0" indent="0">
              <a:buNone/>
            </a:pPr>
            <a:r>
              <a:rPr lang="uk-UA" b="1" dirty="0" smtClean="0"/>
              <a:t>П                              ,                                 ,, Я</a:t>
            </a:r>
          </a:p>
          <a:p>
            <a:pPr marL="0" indent="0">
              <a:buNone/>
            </a:pPr>
            <a:r>
              <a:rPr lang="uk-UA" b="1" dirty="0" smtClean="0"/>
              <a:t>                           </a:t>
            </a:r>
          </a:p>
          <a:p>
            <a:pPr marL="0" indent="0">
              <a:buNone/>
            </a:pPr>
            <a:r>
              <a:rPr lang="uk-UA" sz="4000" b="1" i="1" dirty="0">
                <a:solidFill>
                  <a:srgbClr val="00B0F0"/>
                </a:solidFill>
              </a:rPr>
              <a:t> </a:t>
            </a:r>
            <a:r>
              <a:rPr lang="uk-UA" sz="4000" b="1" i="1" dirty="0" smtClean="0">
                <a:solidFill>
                  <a:srgbClr val="00B0F0"/>
                </a:solidFill>
              </a:rPr>
              <a:t>                   праця</a:t>
            </a:r>
            <a:endParaRPr lang="ru-RU" sz="4000" b="1" i="1" dirty="0">
              <a:solidFill>
                <a:srgbClr val="00B0F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237626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57" y="2924944"/>
            <a:ext cx="228748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15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Творче завдання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7092280" cy="4525963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-	Зробіть  </a:t>
            </a:r>
            <a:r>
              <a:rPr lang="uk-UA" dirty="0" err="1" smtClean="0"/>
              <a:t>звуко-буквений</a:t>
            </a:r>
            <a:r>
              <a:rPr lang="uk-UA" dirty="0" smtClean="0"/>
              <a:t> аналіз слова.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Підберіть</a:t>
            </a:r>
            <a:r>
              <a:rPr lang="ru-RU" dirty="0" smtClean="0"/>
              <a:t> і </a:t>
            </a:r>
            <a:r>
              <a:rPr lang="ru-RU" dirty="0" err="1" smtClean="0"/>
              <a:t>запишіть</a:t>
            </a:r>
            <a:r>
              <a:rPr lang="ru-RU" dirty="0" smtClean="0"/>
              <a:t> </a:t>
            </a:r>
            <a:r>
              <a:rPr lang="ru-RU" dirty="0" err="1" smtClean="0"/>
              <a:t>спільнокореневі</a:t>
            </a:r>
            <a:r>
              <a:rPr lang="ru-RU" dirty="0" smtClean="0"/>
              <a:t>       слова   до слова «</a:t>
            </a:r>
            <a:r>
              <a:rPr lang="ru-RU" dirty="0" err="1" smtClean="0"/>
              <a:t>праця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Розберіть</a:t>
            </a:r>
            <a:r>
              <a:rPr lang="ru-RU" dirty="0" smtClean="0"/>
              <a:t> </a:t>
            </a:r>
            <a:r>
              <a:rPr lang="ru-RU" dirty="0" err="1" smtClean="0"/>
              <a:t>ці</a:t>
            </a:r>
            <a:r>
              <a:rPr lang="ru-RU" dirty="0" smtClean="0"/>
              <a:t> слова за </a:t>
            </a:r>
            <a:r>
              <a:rPr lang="ru-RU" dirty="0" err="1" smtClean="0"/>
              <a:t>будовою</a:t>
            </a:r>
            <a:r>
              <a:rPr lang="ru-RU" dirty="0" smtClean="0"/>
              <a:t>.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Пригадайте</a:t>
            </a:r>
            <a:r>
              <a:rPr lang="ru-RU" dirty="0" smtClean="0"/>
              <a:t>  </a:t>
            </a:r>
            <a:r>
              <a:rPr lang="ru-RU" dirty="0" err="1" smtClean="0"/>
              <a:t>прислів’я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словом     </a:t>
            </a:r>
            <a:r>
              <a:rPr lang="ru-RU" dirty="0" err="1" smtClean="0"/>
              <a:t>праця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Запишіть</a:t>
            </a:r>
            <a:r>
              <a:rPr lang="ru-RU" dirty="0" smtClean="0"/>
              <a:t> </a:t>
            </a:r>
            <a:r>
              <a:rPr lang="ru-RU" dirty="0" err="1" smtClean="0"/>
              <a:t>прислівʼя</a:t>
            </a:r>
            <a:r>
              <a:rPr lang="ru-RU" dirty="0" smtClean="0"/>
              <a:t>. </a:t>
            </a:r>
            <a:r>
              <a:rPr lang="ru-RU" dirty="0" err="1" smtClean="0"/>
              <a:t>Знайдіть</a:t>
            </a:r>
            <a:r>
              <a:rPr lang="ru-RU" dirty="0" smtClean="0"/>
              <a:t> </a:t>
            </a:r>
            <a:r>
              <a:rPr lang="uk-UA" dirty="0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підкресліть</a:t>
            </a:r>
            <a:r>
              <a:rPr lang="ru-RU" dirty="0" smtClean="0"/>
              <a:t> </a:t>
            </a:r>
            <a:r>
              <a:rPr lang="ru-RU" dirty="0" err="1" smtClean="0"/>
              <a:t>іменники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92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ш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В</a:t>
            </a:r>
            <a:r>
              <a:rPr lang="uk-UA" b="1" i="1" dirty="0" smtClean="0">
                <a:solidFill>
                  <a:srgbClr val="FF0000"/>
                </a:solidFill>
              </a:rPr>
              <a:t>права «Мозковий штурм»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7128792" cy="4525963"/>
          </a:xfrm>
        </p:spPr>
        <p:txBody>
          <a:bodyPr/>
          <a:lstStyle/>
          <a:p>
            <a:r>
              <a:rPr lang="ru-RU" dirty="0" smtClean="0"/>
              <a:t>-	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 smtClean="0"/>
              <a:t>іменник</a:t>
            </a:r>
            <a:r>
              <a:rPr lang="ru-RU" dirty="0" smtClean="0"/>
              <a:t>? 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Які</a:t>
            </a:r>
            <a:r>
              <a:rPr lang="ru-RU" dirty="0" smtClean="0"/>
              <a:t> слова </a:t>
            </a:r>
            <a:r>
              <a:rPr lang="ru-RU" dirty="0" err="1" smtClean="0"/>
              <a:t>допомагають</a:t>
            </a:r>
            <a:r>
              <a:rPr lang="ru-RU" dirty="0" smtClean="0"/>
              <a:t> нам     </a:t>
            </a:r>
            <a:r>
              <a:rPr lang="ru-RU" dirty="0" err="1" smtClean="0"/>
              <a:t>визначити</a:t>
            </a:r>
            <a:r>
              <a:rPr lang="ru-RU" dirty="0" smtClean="0"/>
              <a:t> </a:t>
            </a:r>
            <a:r>
              <a:rPr lang="ru-RU" dirty="0" err="1" smtClean="0"/>
              <a:t>рід</a:t>
            </a:r>
            <a:r>
              <a:rPr lang="ru-RU" dirty="0" smtClean="0"/>
              <a:t> </a:t>
            </a:r>
            <a:r>
              <a:rPr lang="ru-RU" dirty="0" err="1" smtClean="0"/>
              <a:t>іменників</a:t>
            </a:r>
            <a:r>
              <a:rPr lang="ru-RU" dirty="0" smtClean="0"/>
              <a:t>?</a:t>
            </a:r>
          </a:p>
          <a:p>
            <a:r>
              <a:rPr lang="ru-RU" dirty="0" smtClean="0"/>
              <a:t>-	</a:t>
            </a:r>
            <a:r>
              <a:rPr lang="ru-RU" dirty="0" err="1" smtClean="0"/>
              <a:t>Виконуючи</a:t>
            </a:r>
            <a:r>
              <a:rPr lang="ru-RU" dirty="0" smtClean="0"/>
              <a:t> </a:t>
            </a:r>
            <a:r>
              <a:rPr lang="ru-RU" dirty="0" err="1" smtClean="0"/>
              <a:t>домашнє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 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помітили</a:t>
            </a:r>
            <a:r>
              <a:rPr lang="ru-RU" dirty="0" smtClean="0"/>
              <a:t>?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закінчення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іменники</a:t>
            </a:r>
            <a:r>
              <a:rPr lang="ru-RU" dirty="0" smtClean="0"/>
              <a:t> </a:t>
            </a:r>
            <a:r>
              <a:rPr lang="ru-RU" dirty="0" err="1" smtClean="0"/>
              <a:t>чоловічого</a:t>
            </a:r>
            <a:r>
              <a:rPr lang="ru-RU" dirty="0" smtClean="0"/>
              <a:t> роду? </a:t>
            </a:r>
            <a:r>
              <a:rPr lang="ru-RU" dirty="0" err="1" smtClean="0"/>
              <a:t>Жіночого</a:t>
            </a:r>
            <a:r>
              <a:rPr lang="ru-RU" dirty="0" smtClean="0"/>
              <a:t> роду? </a:t>
            </a:r>
            <a:r>
              <a:rPr lang="ru-RU" dirty="0" err="1" smtClean="0"/>
              <a:t>Середнього</a:t>
            </a:r>
            <a:r>
              <a:rPr lang="ru-RU" dirty="0" smtClean="0"/>
              <a:t> роду?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6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ш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39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44824"/>
            <a:ext cx="6264696" cy="1512168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Вибірковий словниковий диктант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І </a:t>
            </a:r>
            <a:r>
              <a:rPr lang="ru-RU" dirty="0" err="1" smtClean="0"/>
              <a:t>варіант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іменники</a:t>
            </a:r>
            <a:r>
              <a:rPr lang="ru-RU" dirty="0" smtClean="0"/>
              <a:t> </a:t>
            </a:r>
            <a:r>
              <a:rPr lang="ru-RU" dirty="0" err="1" smtClean="0"/>
              <a:t>жіночого</a:t>
            </a:r>
            <a:r>
              <a:rPr lang="ru-RU" dirty="0" smtClean="0"/>
              <a:t> роду.</a:t>
            </a:r>
          </a:p>
          <a:p>
            <a:r>
              <a:rPr lang="ru-RU" dirty="0" smtClean="0"/>
              <a:t>ІІ </a:t>
            </a:r>
            <a:r>
              <a:rPr lang="ru-RU" dirty="0" err="1" smtClean="0"/>
              <a:t>варіант</a:t>
            </a:r>
            <a:r>
              <a:rPr lang="ru-RU" dirty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іменники</a:t>
            </a:r>
            <a:r>
              <a:rPr lang="ru-RU" dirty="0" smtClean="0"/>
              <a:t> </a:t>
            </a:r>
            <a:r>
              <a:rPr lang="ru-RU" dirty="0" err="1" smtClean="0"/>
              <a:t>чоловічого</a:t>
            </a:r>
            <a:r>
              <a:rPr lang="ru-RU" dirty="0" smtClean="0"/>
              <a:t> роду.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Космонавт, </a:t>
            </a:r>
            <a:r>
              <a:rPr lang="ru-RU" b="1" dirty="0" err="1" smtClean="0">
                <a:solidFill>
                  <a:srgbClr val="00B0F0"/>
                </a:solidFill>
              </a:rPr>
              <a:t>електрика</a:t>
            </a:r>
            <a:r>
              <a:rPr lang="ru-RU" b="1" dirty="0" smtClean="0">
                <a:solidFill>
                  <a:srgbClr val="00B0F0"/>
                </a:solidFill>
              </a:rPr>
              <a:t>, комбайнер, секунда, директор, </a:t>
            </a:r>
            <a:r>
              <a:rPr lang="ru-RU" b="1" dirty="0" err="1" smtClean="0">
                <a:solidFill>
                  <a:srgbClr val="00B0F0"/>
                </a:solidFill>
              </a:rPr>
              <a:t>криниця</a:t>
            </a:r>
            <a:r>
              <a:rPr lang="ru-RU" b="1" dirty="0" smtClean="0">
                <a:solidFill>
                  <a:srgbClr val="00B0F0"/>
                </a:solidFill>
              </a:rPr>
              <a:t>, фермер, </a:t>
            </a:r>
            <a:r>
              <a:rPr lang="ru-RU" b="1" dirty="0" err="1" smtClean="0">
                <a:solidFill>
                  <a:srgbClr val="00B0F0"/>
                </a:solidFill>
              </a:rPr>
              <a:t>черемха</a:t>
            </a:r>
            <a:r>
              <a:rPr lang="ru-RU" b="1" dirty="0" smtClean="0">
                <a:solidFill>
                  <a:srgbClr val="00B0F0"/>
                </a:solidFill>
              </a:rPr>
              <a:t>, вокзал, адреса, </a:t>
            </a:r>
            <a:r>
              <a:rPr lang="ru-RU" b="1" dirty="0" err="1" smtClean="0">
                <a:solidFill>
                  <a:srgbClr val="00B0F0"/>
                </a:solidFill>
              </a:rPr>
              <a:t>вогнище</a:t>
            </a:r>
            <a:r>
              <a:rPr lang="ru-RU" b="1" dirty="0" smtClean="0">
                <a:solidFill>
                  <a:srgbClr val="00B0F0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1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433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Українська мова  (3 клас)</vt:lpstr>
      <vt:lpstr>  Девіз уроку:     слухай уважно,    відповідай чітко,         пиши каліграфічно. </vt:lpstr>
      <vt:lpstr>Презентация PowerPoint</vt:lpstr>
      <vt:lpstr>- Прочитайте тему уроку за допомогою чисел та дій з ними:</vt:lpstr>
      <vt:lpstr>Самоперевірка:</vt:lpstr>
      <vt:lpstr>Хвилинка каліграфії Гра «Відгадай слово»</vt:lpstr>
      <vt:lpstr>Творче завдання</vt:lpstr>
      <vt:lpstr>Вправа «Мозковий штурм»</vt:lpstr>
      <vt:lpstr>Вибірковий словниковий диктант</vt:lpstr>
      <vt:lpstr>Гра «Запам’ятай слово»  (Словникова робота)</vt:lpstr>
      <vt:lpstr>Фізкультхвилинка для рук</vt:lpstr>
      <vt:lpstr>Робота з книжкою</vt:lpstr>
      <vt:lpstr>Диференційоване завдання:</vt:lpstr>
      <vt:lpstr>Презентация PowerPoint</vt:lpstr>
      <vt:lpstr>Самооцінювання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(3 клас)</dc:title>
  <dc:creator>user</dc:creator>
  <cp:lastModifiedBy>user</cp:lastModifiedBy>
  <cp:revision>41</cp:revision>
  <dcterms:created xsi:type="dcterms:W3CDTF">2017-01-07T12:18:53Z</dcterms:created>
  <dcterms:modified xsi:type="dcterms:W3CDTF">2017-01-30T15:43:25Z</dcterms:modified>
</cp:coreProperties>
</file>