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2" r:id="rId3"/>
    <p:sldId id="256" r:id="rId4"/>
    <p:sldId id="263" r:id="rId5"/>
    <p:sldId id="268" r:id="rId6"/>
    <p:sldId id="269" r:id="rId7"/>
    <p:sldId id="258" r:id="rId8"/>
    <p:sldId id="259" r:id="rId9"/>
    <p:sldId id="271" r:id="rId10"/>
    <p:sldId id="272" r:id="rId11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4294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853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1264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3799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5692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65251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1748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492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45854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78576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0739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024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23320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86209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67412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40414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7068F-12CC-4636-961F-D5CE2AD91FC1}" type="datetimeFigureOut">
              <a:rPr lang="uk-UA" smtClean="0"/>
              <a:t>02.11.2014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BF4F4FC-834B-44DF-BB1A-CFDB7F75528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7419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8941" y="360608"/>
            <a:ext cx="9852338" cy="3690228"/>
          </a:xfrm>
        </p:spPr>
        <p:txBody>
          <a:bodyPr/>
          <a:lstStyle/>
          <a:p>
            <a:pPr algn="ctr"/>
            <a:r>
              <a:rPr lang="ru-RU" sz="8800" dirty="0" smtClean="0"/>
              <a:t>  </a:t>
            </a:r>
            <a:r>
              <a:rPr lang="ru-RU" sz="8800" b="1" dirty="0" smtClean="0"/>
              <a:t>3-А класс     приветствует Вас</a:t>
            </a:r>
            <a:endParaRPr lang="uk-UA" sz="8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7239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"/>
            <a:ext cx="8152088" cy="1223492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4800" b="1" dirty="0" smtClean="0"/>
              <a:t>РЕФЛЕКСИЯ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800" b="1" dirty="0" smtClean="0"/>
              <a:t>Отдайте свой голос одному из героев сказки</a:t>
            </a:r>
            <a:r>
              <a:rPr lang="ru-RU" sz="3200" b="1" dirty="0" smtClean="0"/>
              <a:t>  </a:t>
            </a:r>
            <a:endParaRPr lang="uk-UA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1764405"/>
            <a:ext cx="8152088" cy="4584879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b="1" dirty="0" smtClean="0"/>
              <a:t>Кто много узнал, и ему было интересно на уроке – голос </a:t>
            </a:r>
            <a:r>
              <a:rPr lang="ru-RU" sz="2400" b="1" dirty="0" err="1" smtClean="0"/>
              <a:t>Знайке</a:t>
            </a:r>
            <a:endParaRPr lang="ru-RU" sz="2400" b="1" dirty="0" smtClean="0"/>
          </a:p>
          <a:p>
            <a:endParaRPr lang="ru-RU" sz="2400" b="1" dirty="0"/>
          </a:p>
          <a:p>
            <a:endParaRPr lang="ru-RU" sz="2400" b="1" dirty="0" smtClean="0"/>
          </a:p>
          <a:p>
            <a:pPr algn="l"/>
            <a:r>
              <a:rPr lang="ru-RU" sz="2400" b="1" dirty="0" smtClean="0"/>
              <a:t>Кто что-то не понял – голос Ворчуну</a:t>
            </a:r>
          </a:p>
          <a:p>
            <a:pPr algn="l"/>
            <a:endParaRPr lang="ru-RU" sz="2400" b="1" dirty="0"/>
          </a:p>
          <a:p>
            <a:pPr algn="l"/>
            <a:endParaRPr lang="ru-RU" sz="2400" b="1" dirty="0" smtClean="0"/>
          </a:p>
          <a:p>
            <a:pPr algn="l"/>
            <a:endParaRPr lang="ru-RU" sz="2400" b="1" dirty="0"/>
          </a:p>
          <a:p>
            <a:pPr algn="l"/>
            <a:endParaRPr lang="ru-RU" sz="2400" b="1" dirty="0" smtClean="0"/>
          </a:p>
          <a:p>
            <a:pPr algn="l"/>
            <a:r>
              <a:rPr lang="ru-RU" sz="2400" b="1" dirty="0" smtClean="0"/>
              <a:t>Кому всё равно, как прошёл урок – голос Молчуну</a:t>
            </a:r>
            <a:endParaRPr lang="ru-RU" sz="2400" b="1" dirty="0"/>
          </a:p>
        </p:txBody>
      </p:sp>
      <p:pic>
        <p:nvPicPr>
          <p:cNvPr id="4" name="Picture 2" descr="http://img-fotki.yandex.ru/get/4914/28257045.682/0_72b71_2a3f0d78_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771" y="707138"/>
            <a:ext cx="1996226" cy="1741336"/>
          </a:xfrm>
          <a:prstGeom prst="rect">
            <a:avLst/>
          </a:prstGeom>
          <a:noFill/>
          <a:extLst/>
        </p:spPr>
      </p:pic>
      <p:pic>
        <p:nvPicPr>
          <p:cNvPr id="5" name="Picture 6" descr="http://img-fotki.yandex.ru/get/4519/28257045.682/0_72b6d_4ac9b1c7_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1" y="2609159"/>
            <a:ext cx="1416676" cy="2150190"/>
          </a:xfrm>
          <a:prstGeom prst="rect">
            <a:avLst/>
          </a:prstGeom>
          <a:noFill/>
          <a:extLst/>
        </p:spPr>
      </p:pic>
      <p:pic>
        <p:nvPicPr>
          <p:cNvPr id="6" name="Picture 4" descr="http://img-fotki.yandex.ru/get/5014/28257045.682/0_72b7f_fbf0ef08_L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69434" flipV="1">
            <a:off x="33892" y="5114220"/>
            <a:ext cx="1690898" cy="1564782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1302223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5781" y="0"/>
            <a:ext cx="5127180" cy="1774090"/>
          </a:xfrm>
          <a:prstGeom prst="rect">
            <a:avLst/>
          </a:prstGeom>
        </p:spPr>
      </p:pic>
      <p:sp>
        <p:nvSpPr>
          <p:cNvPr id="5" name="Freeform 11"/>
          <p:cNvSpPr>
            <a:spLocks/>
          </p:cNvSpPr>
          <p:nvPr/>
        </p:nvSpPr>
        <p:spPr bwMode="auto">
          <a:xfrm>
            <a:off x="1476375" y="1700213"/>
            <a:ext cx="6310313" cy="4319587"/>
          </a:xfrm>
          <a:custGeom>
            <a:avLst/>
            <a:gdLst>
              <a:gd name="T0" fmla="*/ 2147483647 w 4973"/>
              <a:gd name="T1" fmla="*/ 2147483647 h 3168"/>
              <a:gd name="T2" fmla="*/ 2147483647 w 4973"/>
              <a:gd name="T3" fmla="*/ 2147483647 h 3168"/>
              <a:gd name="T4" fmla="*/ 2147483647 w 4973"/>
              <a:gd name="T5" fmla="*/ 2147483647 h 3168"/>
              <a:gd name="T6" fmla="*/ 2147483647 w 4973"/>
              <a:gd name="T7" fmla="*/ 0 h 3168"/>
              <a:gd name="T8" fmla="*/ 2147483647 w 4973"/>
              <a:gd name="T9" fmla="*/ 2147483647 h 3168"/>
              <a:gd name="T10" fmla="*/ 2147483647 w 4973"/>
              <a:gd name="T11" fmla="*/ 2147483647 h 3168"/>
              <a:gd name="T12" fmla="*/ 2147483647 w 4973"/>
              <a:gd name="T13" fmla="*/ 2147483647 h 3168"/>
              <a:gd name="T14" fmla="*/ 2147483647 w 4973"/>
              <a:gd name="T15" fmla="*/ 2147483647 h 3168"/>
              <a:gd name="T16" fmla="*/ 2147483647 w 4973"/>
              <a:gd name="T17" fmla="*/ 2147483647 h 3168"/>
              <a:gd name="T18" fmla="*/ 2147483647 w 4973"/>
              <a:gd name="T19" fmla="*/ 2147483647 h 3168"/>
              <a:gd name="T20" fmla="*/ 2147483647 w 4973"/>
              <a:gd name="T21" fmla="*/ 2147483647 h 3168"/>
              <a:gd name="T22" fmla="*/ 2147483647 w 4973"/>
              <a:gd name="T23" fmla="*/ 2147483647 h 3168"/>
              <a:gd name="T24" fmla="*/ 2147483647 w 4973"/>
              <a:gd name="T25" fmla="*/ 2147483647 h 3168"/>
              <a:gd name="T26" fmla="*/ 2147483647 w 4973"/>
              <a:gd name="T27" fmla="*/ 2147483647 h 3168"/>
              <a:gd name="T28" fmla="*/ 2147483647 w 4973"/>
              <a:gd name="T29" fmla="*/ 2147483647 h 3168"/>
              <a:gd name="T30" fmla="*/ 2147483647 w 4973"/>
              <a:gd name="T31" fmla="*/ 2147483647 h 3168"/>
              <a:gd name="T32" fmla="*/ 2147483647 w 4973"/>
              <a:gd name="T33" fmla="*/ 2147483647 h 3168"/>
              <a:gd name="T34" fmla="*/ 2147483647 w 4973"/>
              <a:gd name="T35" fmla="*/ 2147483647 h 3168"/>
              <a:gd name="T36" fmla="*/ 2147483647 w 4973"/>
              <a:gd name="T37" fmla="*/ 2147483647 h 3168"/>
              <a:gd name="T38" fmla="*/ 2147483647 w 4973"/>
              <a:gd name="T39" fmla="*/ 2147483647 h 3168"/>
              <a:gd name="T40" fmla="*/ 2147483647 w 4973"/>
              <a:gd name="T41" fmla="*/ 2147483647 h 3168"/>
              <a:gd name="T42" fmla="*/ 2147483647 w 4973"/>
              <a:gd name="T43" fmla="*/ 2147483647 h 3168"/>
              <a:gd name="T44" fmla="*/ 2147483647 w 4973"/>
              <a:gd name="T45" fmla="*/ 2147483647 h 3168"/>
              <a:gd name="T46" fmla="*/ 2147483647 w 4973"/>
              <a:gd name="T47" fmla="*/ 2147483647 h 3168"/>
              <a:gd name="T48" fmla="*/ 2147483647 w 4973"/>
              <a:gd name="T49" fmla="*/ 2147483647 h 3168"/>
              <a:gd name="T50" fmla="*/ 2147483647 w 4973"/>
              <a:gd name="T51" fmla="*/ 2147483647 h 3168"/>
              <a:gd name="T52" fmla="*/ 2147483647 w 4973"/>
              <a:gd name="T53" fmla="*/ 2147483647 h 3168"/>
              <a:gd name="T54" fmla="*/ 2147483647 w 4973"/>
              <a:gd name="T55" fmla="*/ 2147483647 h 3168"/>
              <a:gd name="T56" fmla="*/ 2147483647 w 4973"/>
              <a:gd name="T57" fmla="*/ 2147483647 h 3168"/>
              <a:gd name="T58" fmla="*/ 2147483647 w 4973"/>
              <a:gd name="T59" fmla="*/ 2147483647 h 3168"/>
              <a:gd name="T60" fmla="*/ 2147483647 w 4973"/>
              <a:gd name="T61" fmla="*/ 2147483647 h 3168"/>
              <a:gd name="T62" fmla="*/ 2147483647 w 4973"/>
              <a:gd name="T63" fmla="*/ 2147483647 h 3168"/>
              <a:gd name="T64" fmla="*/ 2147483647 w 4973"/>
              <a:gd name="T65" fmla="*/ 2147483647 h 3168"/>
              <a:gd name="T66" fmla="*/ 2147483647 w 4973"/>
              <a:gd name="T67" fmla="*/ 2147483647 h 3168"/>
              <a:gd name="T68" fmla="*/ 2147483647 w 4973"/>
              <a:gd name="T69" fmla="*/ 2147483647 h 3168"/>
              <a:gd name="T70" fmla="*/ 2147483647 w 4973"/>
              <a:gd name="T71" fmla="*/ 2147483647 h 3168"/>
              <a:gd name="T72" fmla="*/ 2147483647 w 4973"/>
              <a:gd name="T73" fmla="*/ 2147483647 h 3168"/>
              <a:gd name="T74" fmla="*/ 2147483647 w 4973"/>
              <a:gd name="T75" fmla="*/ 2147483647 h 3168"/>
              <a:gd name="T76" fmla="*/ 2147483647 w 4973"/>
              <a:gd name="T77" fmla="*/ 2147483647 h 3168"/>
              <a:gd name="T78" fmla="*/ 2147483647 w 4973"/>
              <a:gd name="T79" fmla="*/ 2147483647 h 3168"/>
              <a:gd name="T80" fmla="*/ 2147483647 w 4973"/>
              <a:gd name="T81" fmla="*/ 2147483647 h 3168"/>
              <a:gd name="T82" fmla="*/ 2147483647 w 4973"/>
              <a:gd name="T83" fmla="*/ 2147483647 h 3168"/>
              <a:gd name="T84" fmla="*/ 2147483647 w 4973"/>
              <a:gd name="T85" fmla="*/ 2147483647 h 3168"/>
              <a:gd name="T86" fmla="*/ 2147483647 w 4973"/>
              <a:gd name="T87" fmla="*/ 2147483647 h 3168"/>
              <a:gd name="T88" fmla="*/ 2147483647 w 4973"/>
              <a:gd name="T89" fmla="*/ 2147483647 h 3168"/>
              <a:gd name="T90" fmla="*/ 2147483647 w 4973"/>
              <a:gd name="T91" fmla="*/ 2147483647 h 3168"/>
              <a:gd name="T92" fmla="*/ 2147483647 w 4973"/>
              <a:gd name="T93" fmla="*/ 2147483647 h 3168"/>
              <a:gd name="T94" fmla="*/ 2147483647 w 4973"/>
              <a:gd name="T95" fmla="*/ 2147483647 h 3168"/>
              <a:gd name="T96" fmla="*/ 2147483647 w 4973"/>
              <a:gd name="T97" fmla="*/ 2147483647 h 3168"/>
              <a:gd name="T98" fmla="*/ 2147483647 w 4973"/>
              <a:gd name="T99" fmla="*/ 2147483647 h 3168"/>
              <a:gd name="T100" fmla="*/ 2147483647 w 4973"/>
              <a:gd name="T101" fmla="*/ 2147483647 h 316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4973"/>
              <a:gd name="T154" fmla="*/ 0 h 3168"/>
              <a:gd name="T155" fmla="*/ 4973 w 4973"/>
              <a:gd name="T156" fmla="*/ 3168 h 316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4973" h="3168">
                <a:moveTo>
                  <a:pt x="1749" y="780"/>
                </a:moveTo>
                <a:cubicBezTo>
                  <a:pt x="1746" y="765"/>
                  <a:pt x="1748" y="748"/>
                  <a:pt x="1740" y="734"/>
                </a:cubicBezTo>
                <a:cubicBezTo>
                  <a:pt x="1734" y="724"/>
                  <a:pt x="1714" y="726"/>
                  <a:pt x="1712" y="715"/>
                </a:cubicBezTo>
                <a:cubicBezTo>
                  <a:pt x="1710" y="704"/>
                  <a:pt x="1724" y="696"/>
                  <a:pt x="1731" y="687"/>
                </a:cubicBezTo>
                <a:cubicBezTo>
                  <a:pt x="1756" y="657"/>
                  <a:pt x="1773" y="641"/>
                  <a:pt x="1787" y="604"/>
                </a:cubicBezTo>
                <a:cubicBezTo>
                  <a:pt x="1784" y="595"/>
                  <a:pt x="1784" y="583"/>
                  <a:pt x="1777" y="576"/>
                </a:cubicBezTo>
                <a:cubicBezTo>
                  <a:pt x="1757" y="556"/>
                  <a:pt x="1710" y="582"/>
                  <a:pt x="1759" y="520"/>
                </a:cubicBezTo>
                <a:cubicBezTo>
                  <a:pt x="1773" y="503"/>
                  <a:pt x="1814" y="483"/>
                  <a:pt x="1814" y="483"/>
                </a:cubicBezTo>
                <a:cubicBezTo>
                  <a:pt x="1837" y="420"/>
                  <a:pt x="1780" y="328"/>
                  <a:pt x="1842" y="278"/>
                </a:cubicBezTo>
                <a:cubicBezTo>
                  <a:pt x="1858" y="265"/>
                  <a:pt x="1881" y="262"/>
                  <a:pt x="1898" y="251"/>
                </a:cubicBezTo>
                <a:cubicBezTo>
                  <a:pt x="1901" y="242"/>
                  <a:pt x="1907" y="233"/>
                  <a:pt x="1907" y="223"/>
                </a:cubicBezTo>
                <a:cubicBezTo>
                  <a:pt x="1907" y="142"/>
                  <a:pt x="1870" y="138"/>
                  <a:pt x="1926" y="158"/>
                </a:cubicBezTo>
                <a:cubicBezTo>
                  <a:pt x="1951" y="196"/>
                  <a:pt x="1963" y="189"/>
                  <a:pt x="2000" y="213"/>
                </a:cubicBezTo>
                <a:cubicBezTo>
                  <a:pt x="2031" y="210"/>
                  <a:pt x="2064" y="215"/>
                  <a:pt x="2093" y="204"/>
                </a:cubicBezTo>
                <a:cubicBezTo>
                  <a:pt x="2102" y="201"/>
                  <a:pt x="2098" y="185"/>
                  <a:pt x="2102" y="176"/>
                </a:cubicBezTo>
                <a:cubicBezTo>
                  <a:pt x="2119" y="142"/>
                  <a:pt x="2117" y="149"/>
                  <a:pt x="2149" y="139"/>
                </a:cubicBezTo>
                <a:cubicBezTo>
                  <a:pt x="2178" y="94"/>
                  <a:pt x="2206" y="99"/>
                  <a:pt x="2251" y="83"/>
                </a:cubicBezTo>
                <a:cubicBezTo>
                  <a:pt x="2291" y="86"/>
                  <a:pt x="2334" y="106"/>
                  <a:pt x="2372" y="93"/>
                </a:cubicBezTo>
                <a:cubicBezTo>
                  <a:pt x="2391" y="87"/>
                  <a:pt x="2384" y="56"/>
                  <a:pt x="2390" y="37"/>
                </a:cubicBezTo>
                <a:cubicBezTo>
                  <a:pt x="2400" y="6"/>
                  <a:pt x="2411" y="8"/>
                  <a:pt x="2437" y="0"/>
                </a:cubicBezTo>
                <a:cubicBezTo>
                  <a:pt x="2443" y="9"/>
                  <a:pt x="2450" y="18"/>
                  <a:pt x="2455" y="28"/>
                </a:cubicBezTo>
                <a:cubicBezTo>
                  <a:pt x="2459" y="37"/>
                  <a:pt x="2457" y="49"/>
                  <a:pt x="2465" y="55"/>
                </a:cubicBezTo>
                <a:cubicBezTo>
                  <a:pt x="2481" y="66"/>
                  <a:pt x="2520" y="74"/>
                  <a:pt x="2520" y="74"/>
                </a:cubicBezTo>
                <a:cubicBezTo>
                  <a:pt x="2545" y="37"/>
                  <a:pt x="2533" y="23"/>
                  <a:pt x="2576" y="9"/>
                </a:cubicBezTo>
                <a:cubicBezTo>
                  <a:pt x="2595" y="12"/>
                  <a:pt x="2616" y="9"/>
                  <a:pt x="2632" y="18"/>
                </a:cubicBezTo>
                <a:cubicBezTo>
                  <a:pt x="2641" y="23"/>
                  <a:pt x="2636" y="38"/>
                  <a:pt x="2641" y="46"/>
                </a:cubicBezTo>
                <a:cubicBezTo>
                  <a:pt x="2648" y="57"/>
                  <a:pt x="2658" y="67"/>
                  <a:pt x="2669" y="74"/>
                </a:cubicBezTo>
                <a:cubicBezTo>
                  <a:pt x="2691" y="87"/>
                  <a:pt x="2718" y="86"/>
                  <a:pt x="2743" y="93"/>
                </a:cubicBezTo>
                <a:cubicBezTo>
                  <a:pt x="2792" y="75"/>
                  <a:pt x="2763" y="67"/>
                  <a:pt x="2808" y="37"/>
                </a:cubicBezTo>
                <a:cubicBezTo>
                  <a:pt x="2868" y="48"/>
                  <a:pt x="2865" y="46"/>
                  <a:pt x="2883" y="102"/>
                </a:cubicBezTo>
                <a:cubicBezTo>
                  <a:pt x="2880" y="114"/>
                  <a:pt x="2874" y="126"/>
                  <a:pt x="2874" y="139"/>
                </a:cubicBezTo>
                <a:cubicBezTo>
                  <a:pt x="2874" y="201"/>
                  <a:pt x="2921" y="209"/>
                  <a:pt x="2966" y="232"/>
                </a:cubicBezTo>
                <a:cubicBezTo>
                  <a:pt x="2983" y="281"/>
                  <a:pt x="3005" y="264"/>
                  <a:pt x="3050" y="278"/>
                </a:cubicBezTo>
                <a:cubicBezTo>
                  <a:pt x="3069" y="291"/>
                  <a:pt x="3087" y="303"/>
                  <a:pt x="3106" y="316"/>
                </a:cubicBezTo>
                <a:cubicBezTo>
                  <a:pt x="3115" y="322"/>
                  <a:pt x="3116" y="336"/>
                  <a:pt x="3124" y="343"/>
                </a:cubicBezTo>
                <a:cubicBezTo>
                  <a:pt x="3165" y="379"/>
                  <a:pt x="3169" y="377"/>
                  <a:pt x="3208" y="390"/>
                </a:cubicBezTo>
                <a:cubicBezTo>
                  <a:pt x="3251" y="420"/>
                  <a:pt x="3263" y="405"/>
                  <a:pt x="3310" y="390"/>
                </a:cubicBezTo>
                <a:cubicBezTo>
                  <a:pt x="3372" y="410"/>
                  <a:pt x="3299" y="388"/>
                  <a:pt x="3403" y="409"/>
                </a:cubicBezTo>
                <a:cubicBezTo>
                  <a:pt x="3428" y="414"/>
                  <a:pt x="3477" y="427"/>
                  <a:pt x="3477" y="427"/>
                </a:cubicBezTo>
                <a:cubicBezTo>
                  <a:pt x="3483" y="436"/>
                  <a:pt x="3492" y="445"/>
                  <a:pt x="3496" y="455"/>
                </a:cubicBezTo>
                <a:cubicBezTo>
                  <a:pt x="3501" y="467"/>
                  <a:pt x="3492" y="492"/>
                  <a:pt x="3505" y="492"/>
                </a:cubicBezTo>
                <a:cubicBezTo>
                  <a:pt x="3527" y="492"/>
                  <a:pt x="3561" y="455"/>
                  <a:pt x="3561" y="455"/>
                </a:cubicBezTo>
                <a:cubicBezTo>
                  <a:pt x="3573" y="458"/>
                  <a:pt x="3587" y="457"/>
                  <a:pt x="3598" y="464"/>
                </a:cubicBezTo>
                <a:cubicBezTo>
                  <a:pt x="3607" y="470"/>
                  <a:pt x="3606" y="488"/>
                  <a:pt x="3617" y="492"/>
                </a:cubicBezTo>
                <a:cubicBezTo>
                  <a:pt x="3629" y="496"/>
                  <a:pt x="3642" y="486"/>
                  <a:pt x="3654" y="483"/>
                </a:cubicBezTo>
                <a:cubicBezTo>
                  <a:pt x="3664" y="453"/>
                  <a:pt x="3700" y="399"/>
                  <a:pt x="3700" y="399"/>
                </a:cubicBezTo>
                <a:cubicBezTo>
                  <a:pt x="3815" y="456"/>
                  <a:pt x="3679" y="400"/>
                  <a:pt x="3765" y="409"/>
                </a:cubicBezTo>
                <a:cubicBezTo>
                  <a:pt x="3784" y="411"/>
                  <a:pt x="3821" y="427"/>
                  <a:pt x="3821" y="427"/>
                </a:cubicBezTo>
                <a:cubicBezTo>
                  <a:pt x="3836" y="474"/>
                  <a:pt x="3810" y="473"/>
                  <a:pt x="3784" y="511"/>
                </a:cubicBezTo>
                <a:cubicBezTo>
                  <a:pt x="3851" y="532"/>
                  <a:pt x="3824" y="518"/>
                  <a:pt x="3868" y="548"/>
                </a:cubicBezTo>
                <a:cubicBezTo>
                  <a:pt x="3860" y="602"/>
                  <a:pt x="3859" y="627"/>
                  <a:pt x="3830" y="669"/>
                </a:cubicBezTo>
                <a:cubicBezTo>
                  <a:pt x="3871" y="710"/>
                  <a:pt x="3883" y="715"/>
                  <a:pt x="3942" y="724"/>
                </a:cubicBezTo>
                <a:cubicBezTo>
                  <a:pt x="3990" y="772"/>
                  <a:pt x="3989" y="772"/>
                  <a:pt x="3979" y="845"/>
                </a:cubicBezTo>
                <a:cubicBezTo>
                  <a:pt x="3993" y="946"/>
                  <a:pt x="3965" y="901"/>
                  <a:pt x="4026" y="901"/>
                </a:cubicBezTo>
                <a:cubicBezTo>
                  <a:pt x="4035" y="901"/>
                  <a:pt x="4044" y="907"/>
                  <a:pt x="4053" y="910"/>
                </a:cubicBezTo>
                <a:cubicBezTo>
                  <a:pt x="4107" y="964"/>
                  <a:pt x="4100" y="970"/>
                  <a:pt x="4109" y="1059"/>
                </a:cubicBezTo>
                <a:cubicBezTo>
                  <a:pt x="4140" y="1049"/>
                  <a:pt x="4193" y="1012"/>
                  <a:pt x="4193" y="1012"/>
                </a:cubicBezTo>
                <a:cubicBezTo>
                  <a:pt x="4213" y="1016"/>
                  <a:pt x="4270" y="1026"/>
                  <a:pt x="4286" y="1040"/>
                </a:cubicBezTo>
                <a:cubicBezTo>
                  <a:pt x="4305" y="1056"/>
                  <a:pt x="4309" y="1084"/>
                  <a:pt x="4323" y="1105"/>
                </a:cubicBezTo>
                <a:cubicBezTo>
                  <a:pt x="4311" y="1124"/>
                  <a:pt x="4298" y="1142"/>
                  <a:pt x="4286" y="1161"/>
                </a:cubicBezTo>
                <a:cubicBezTo>
                  <a:pt x="4274" y="1180"/>
                  <a:pt x="4249" y="1186"/>
                  <a:pt x="4230" y="1198"/>
                </a:cubicBezTo>
                <a:cubicBezTo>
                  <a:pt x="4219" y="1205"/>
                  <a:pt x="4211" y="1217"/>
                  <a:pt x="4202" y="1226"/>
                </a:cubicBezTo>
                <a:cubicBezTo>
                  <a:pt x="4208" y="1235"/>
                  <a:pt x="4212" y="1247"/>
                  <a:pt x="4221" y="1254"/>
                </a:cubicBezTo>
                <a:cubicBezTo>
                  <a:pt x="4257" y="1283"/>
                  <a:pt x="4279" y="1231"/>
                  <a:pt x="4295" y="1207"/>
                </a:cubicBezTo>
                <a:cubicBezTo>
                  <a:pt x="4318" y="1137"/>
                  <a:pt x="4286" y="1226"/>
                  <a:pt x="4323" y="1152"/>
                </a:cubicBezTo>
                <a:cubicBezTo>
                  <a:pt x="4327" y="1143"/>
                  <a:pt x="4325" y="1131"/>
                  <a:pt x="4332" y="1124"/>
                </a:cubicBezTo>
                <a:cubicBezTo>
                  <a:pt x="4348" y="1108"/>
                  <a:pt x="4388" y="1087"/>
                  <a:pt x="4388" y="1087"/>
                </a:cubicBezTo>
                <a:cubicBezTo>
                  <a:pt x="4391" y="1071"/>
                  <a:pt x="4382" y="1045"/>
                  <a:pt x="4397" y="1040"/>
                </a:cubicBezTo>
                <a:cubicBezTo>
                  <a:pt x="4482" y="1009"/>
                  <a:pt x="4488" y="1062"/>
                  <a:pt x="4536" y="1096"/>
                </a:cubicBezTo>
                <a:cubicBezTo>
                  <a:pt x="4564" y="1137"/>
                  <a:pt x="4565" y="1154"/>
                  <a:pt x="4611" y="1124"/>
                </a:cubicBezTo>
                <a:cubicBezTo>
                  <a:pt x="4650" y="1063"/>
                  <a:pt x="4662" y="1078"/>
                  <a:pt x="4741" y="1087"/>
                </a:cubicBezTo>
                <a:cubicBezTo>
                  <a:pt x="4747" y="1096"/>
                  <a:pt x="4754" y="1105"/>
                  <a:pt x="4759" y="1115"/>
                </a:cubicBezTo>
                <a:cubicBezTo>
                  <a:pt x="4763" y="1124"/>
                  <a:pt x="4764" y="1134"/>
                  <a:pt x="4769" y="1142"/>
                </a:cubicBezTo>
                <a:cubicBezTo>
                  <a:pt x="4780" y="1161"/>
                  <a:pt x="4806" y="1198"/>
                  <a:pt x="4806" y="1198"/>
                </a:cubicBezTo>
                <a:cubicBezTo>
                  <a:pt x="4813" y="1219"/>
                  <a:pt x="4806" y="1249"/>
                  <a:pt x="4824" y="1263"/>
                </a:cubicBezTo>
                <a:cubicBezTo>
                  <a:pt x="4832" y="1269"/>
                  <a:pt x="4843" y="1257"/>
                  <a:pt x="4852" y="1254"/>
                </a:cubicBezTo>
                <a:cubicBezTo>
                  <a:pt x="4881" y="1260"/>
                  <a:pt x="4906" y="1258"/>
                  <a:pt x="4927" y="1282"/>
                </a:cubicBezTo>
                <a:cubicBezTo>
                  <a:pt x="4942" y="1299"/>
                  <a:pt x="4964" y="1338"/>
                  <a:pt x="4964" y="1338"/>
                </a:cubicBezTo>
                <a:cubicBezTo>
                  <a:pt x="4961" y="1350"/>
                  <a:pt x="4962" y="1364"/>
                  <a:pt x="4955" y="1375"/>
                </a:cubicBezTo>
                <a:cubicBezTo>
                  <a:pt x="4942" y="1395"/>
                  <a:pt x="4891" y="1408"/>
                  <a:pt x="4871" y="1421"/>
                </a:cubicBezTo>
                <a:cubicBezTo>
                  <a:pt x="4839" y="1469"/>
                  <a:pt x="4845" y="1447"/>
                  <a:pt x="4862" y="1533"/>
                </a:cubicBezTo>
                <a:cubicBezTo>
                  <a:pt x="4866" y="1552"/>
                  <a:pt x="4874" y="1570"/>
                  <a:pt x="4880" y="1588"/>
                </a:cubicBezTo>
                <a:cubicBezTo>
                  <a:pt x="4883" y="1597"/>
                  <a:pt x="4890" y="1616"/>
                  <a:pt x="4890" y="1616"/>
                </a:cubicBezTo>
                <a:cubicBezTo>
                  <a:pt x="4877" y="1619"/>
                  <a:pt x="4862" y="1618"/>
                  <a:pt x="4852" y="1626"/>
                </a:cubicBezTo>
                <a:cubicBezTo>
                  <a:pt x="4827" y="1646"/>
                  <a:pt x="4849" y="1713"/>
                  <a:pt x="4871" y="1728"/>
                </a:cubicBezTo>
                <a:cubicBezTo>
                  <a:pt x="4882" y="1735"/>
                  <a:pt x="4896" y="1734"/>
                  <a:pt x="4908" y="1737"/>
                </a:cubicBezTo>
                <a:cubicBezTo>
                  <a:pt x="4914" y="1746"/>
                  <a:pt x="4918" y="1758"/>
                  <a:pt x="4927" y="1765"/>
                </a:cubicBezTo>
                <a:cubicBezTo>
                  <a:pt x="4935" y="1771"/>
                  <a:pt x="4949" y="1766"/>
                  <a:pt x="4955" y="1774"/>
                </a:cubicBezTo>
                <a:cubicBezTo>
                  <a:pt x="4966" y="1790"/>
                  <a:pt x="4973" y="1830"/>
                  <a:pt x="4973" y="1830"/>
                </a:cubicBezTo>
                <a:cubicBezTo>
                  <a:pt x="4972" y="1837"/>
                  <a:pt x="4963" y="1908"/>
                  <a:pt x="4955" y="1914"/>
                </a:cubicBezTo>
                <a:cubicBezTo>
                  <a:pt x="4939" y="1925"/>
                  <a:pt x="4899" y="1932"/>
                  <a:pt x="4899" y="1932"/>
                </a:cubicBezTo>
                <a:cubicBezTo>
                  <a:pt x="4890" y="1929"/>
                  <a:pt x="4872" y="1913"/>
                  <a:pt x="4871" y="1923"/>
                </a:cubicBezTo>
                <a:cubicBezTo>
                  <a:pt x="4868" y="1982"/>
                  <a:pt x="4890" y="2099"/>
                  <a:pt x="4890" y="2099"/>
                </a:cubicBezTo>
                <a:cubicBezTo>
                  <a:pt x="4874" y="2176"/>
                  <a:pt x="4866" y="2157"/>
                  <a:pt x="4787" y="2146"/>
                </a:cubicBezTo>
                <a:cubicBezTo>
                  <a:pt x="4781" y="2137"/>
                  <a:pt x="4774" y="2128"/>
                  <a:pt x="4769" y="2118"/>
                </a:cubicBezTo>
                <a:cubicBezTo>
                  <a:pt x="4765" y="2109"/>
                  <a:pt x="4766" y="2097"/>
                  <a:pt x="4759" y="2090"/>
                </a:cubicBezTo>
                <a:cubicBezTo>
                  <a:pt x="4741" y="2072"/>
                  <a:pt x="4710" y="2076"/>
                  <a:pt x="4685" y="2071"/>
                </a:cubicBezTo>
                <a:cubicBezTo>
                  <a:pt x="4663" y="2074"/>
                  <a:pt x="4638" y="2069"/>
                  <a:pt x="4620" y="2081"/>
                </a:cubicBezTo>
                <a:cubicBezTo>
                  <a:pt x="4601" y="2093"/>
                  <a:pt x="4583" y="2137"/>
                  <a:pt x="4583" y="2137"/>
                </a:cubicBezTo>
                <a:cubicBezTo>
                  <a:pt x="4559" y="2209"/>
                  <a:pt x="4556" y="2286"/>
                  <a:pt x="4611" y="2341"/>
                </a:cubicBezTo>
                <a:cubicBezTo>
                  <a:pt x="4629" y="2396"/>
                  <a:pt x="4609" y="2421"/>
                  <a:pt x="4555" y="2434"/>
                </a:cubicBezTo>
                <a:cubicBezTo>
                  <a:pt x="4542" y="2476"/>
                  <a:pt x="4550" y="2501"/>
                  <a:pt x="4574" y="2536"/>
                </a:cubicBezTo>
                <a:cubicBezTo>
                  <a:pt x="4565" y="2542"/>
                  <a:pt x="4556" y="2550"/>
                  <a:pt x="4546" y="2555"/>
                </a:cubicBezTo>
                <a:cubicBezTo>
                  <a:pt x="4528" y="2563"/>
                  <a:pt x="4490" y="2573"/>
                  <a:pt x="4490" y="2573"/>
                </a:cubicBezTo>
                <a:cubicBezTo>
                  <a:pt x="4404" y="2561"/>
                  <a:pt x="4391" y="2556"/>
                  <a:pt x="4295" y="2564"/>
                </a:cubicBezTo>
                <a:cubicBezTo>
                  <a:pt x="4276" y="2570"/>
                  <a:pt x="4258" y="2576"/>
                  <a:pt x="4239" y="2582"/>
                </a:cubicBezTo>
                <a:cubicBezTo>
                  <a:pt x="4220" y="2588"/>
                  <a:pt x="4227" y="2619"/>
                  <a:pt x="4221" y="2638"/>
                </a:cubicBezTo>
                <a:cubicBezTo>
                  <a:pt x="4211" y="2669"/>
                  <a:pt x="4200" y="2667"/>
                  <a:pt x="4174" y="2675"/>
                </a:cubicBezTo>
                <a:cubicBezTo>
                  <a:pt x="4163" y="2658"/>
                  <a:pt x="4161" y="2635"/>
                  <a:pt x="4146" y="2620"/>
                </a:cubicBezTo>
                <a:cubicBezTo>
                  <a:pt x="4100" y="2574"/>
                  <a:pt x="4060" y="2573"/>
                  <a:pt x="3998" y="2564"/>
                </a:cubicBezTo>
                <a:cubicBezTo>
                  <a:pt x="3982" y="2559"/>
                  <a:pt x="3952" y="2552"/>
                  <a:pt x="3942" y="2536"/>
                </a:cubicBezTo>
                <a:cubicBezTo>
                  <a:pt x="3932" y="2519"/>
                  <a:pt x="3923" y="2480"/>
                  <a:pt x="3923" y="2480"/>
                </a:cubicBezTo>
                <a:cubicBezTo>
                  <a:pt x="3932" y="2477"/>
                  <a:pt x="3941" y="2471"/>
                  <a:pt x="3951" y="2471"/>
                </a:cubicBezTo>
                <a:cubicBezTo>
                  <a:pt x="3967" y="2471"/>
                  <a:pt x="3983" y="2484"/>
                  <a:pt x="3998" y="2480"/>
                </a:cubicBezTo>
                <a:cubicBezTo>
                  <a:pt x="4009" y="2477"/>
                  <a:pt x="4010" y="2461"/>
                  <a:pt x="4016" y="2452"/>
                </a:cubicBezTo>
                <a:cubicBezTo>
                  <a:pt x="4009" y="2398"/>
                  <a:pt x="4004" y="2335"/>
                  <a:pt x="3979" y="2285"/>
                </a:cubicBezTo>
                <a:cubicBezTo>
                  <a:pt x="3974" y="2275"/>
                  <a:pt x="3970" y="2263"/>
                  <a:pt x="3960" y="2257"/>
                </a:cubicBezTo>
                <a:cubicBezTo>
                  <a:pt x="3944" y="2247"/>
                  <a:pt x="3905" y="2239"/>
                  <a:pt x="3905" y="2239"/>
                </a:cubicBezTo>
                <a:cubicBezTo>
                  <a:pt x="3902" y="2214"/>
                  <a:pt x="3917" y="2177"/>
                  <a:pt x="3895" y="2164"/>
                </a:cubicBezTo>
                <a:cubicBezTo>
                  <a:pt x="3829" y="2126"/>
                  <a:pt x="3798" y="2169"/>
                  <a:pt x="3765" y="2202"/>
                </a:cubicBezTo>
                <a:cubicBezTo>
                  <a:pt x="3762" y="2193"/>
                  <a:pt x="3754" y="2184"/>
                  <a:pt x="3756" y="2174"/>
                </a:cubicBezTo>
                <a:cubicBezTo>
                  <a:pt x="3758" y="2163"/>
                  <a:pt x="3777" y="2157"/>
                  <a:pt x="3775" y="2146"/>
                </a:cubicBezTo>
                <a:cubicBezTo>
                  <a:pt x="3769" y="2116"/>
                  <a:pt x="3691" y="2109"/>
                  <a:pt x="3691" y="2109"/>
                </a:cubicBezTo>
                <a:cubicBezTo>
                  <a:pt x="3672" y="2121"/>
                  <a:pt x="3654" y="2134"/>
                  <a:pt x="3635" y="2146"/>
                </a:cubicBezTo>
                <a:cubicBezTo>
                  <a:pt x="3626" y="2152"/>
                  <a:pt x="3607" y="2164"/>
                  <a:pt x="3607" y="2164"/>
                </a:cubicBezTo>
                <a:cubicBezTo>
                  <a:pt x="3566" y="2150"/>
                  <a:pt x="3562" y="2131"/>
                  <a:pt x="3552" y="2090"/>
                </a:cubicBezTo>
                <a:cubicBezTo>
                  <a:pt x="3514" y="2099"/>
                  <a:pt x="3496" y="2112"/>
                  <a:pt x="3459" y="2099"/>
                </a:cubicBezTo>
                <a:cubicBezTo>
                  <a:pt x="3442" y="2045"/>
                  <a:pt x="3441" y="2034"/>
                  <a:pt x="3384" y="2016"/>
                </a:cubicBezTo>
                <a:cubicBezTo>
                  <a:pt x="3366" y="2019"/>
                  <a:pt x="3347" y="2019"/>
                  <a:pt x="3329" y="2025"/>
                </a:cubicBezTo>
                <a:cubicBezTo>
                  <a:pt x="3298" y="2035"/>
                  <a:pt x="3281" y="2072"/>
                  <a:pt x="3254" y="2090"/>
                </a:cubicBezTo>
                <a:cubicBezTo>
                  <a:pt x="3240" y="2133"/>
                  <a:pt x="3230" y="2122"/>
                  <a:pt x="3189" y="2137"/>
                </a:cubicBezTo>
                <a:cubicBezTo>
                  <a:pt x="3157" y="2125"/>
                  <a:pt x="3159" y="2130"/>
                  <a:pt x="3134" y="2099"/>
                </a:cubicBezTo>
                <a:cubicBezTo>
                  <a:pt x="3120" y="2082"/>
                  <a:pt x="3117" y="2052"/>
                  <a:pt x="3096" y="2044"/>
                </a:cubicBezTo>
                <a:cubicBezTo>
                  <a:pt x="3055" y="2029"/>
                  <a:pt x="3013" y="2012"/>
                  <a:pt x="2976" y="1988"/>
                </a:cubicBezTo>
                <a:cubicBezTo>
                  <a:pt x="2899" y="1999"/>
                  <a:pt x="2892" y="2001"/>
                  <a:pt x="2827" y="2044"/>
                </a:cubicBezTo>
                <a:cubicBezTo>
                  <a:pt x="2808" y="2056"/>
                  <a:pt x="2790" y="2069"/>
                  <a:pt x="2771" y="2081"/>
                </a:cubicBezTo>
                <a:cubicBezTo>
                  <a:pt x="2762" y="2087"/>
                  <a:pt x="2743" y="2099"/>
                  <a:pt x="2743" y="2099"/>
                </a:cubicBezTo>
                <a:cubicBezTo>
                  <a:pt x="2722" y="2066"/>
                  <a:pt x="2706" y="2056"/>
                  <a:pt x="2669" y="2044"/>
                </a:cubicBezTo>
                <a:cubicBezTo>
                  <a:pt x="2642" y="2048"/>
                  <a:pt x="2606" y="2046"/>
                  <a:pt x="2586" y="2071"/>
                </a:cubicBezTo>
                <a:cubicBezTo>
                  <a:pt x="2559" y="2105"/>
                  <a:pt x="2583" y="2118"/>
                  <a:pt x="2530" y="2137"/>
                </a:cubicBezTo>
                <a:cubicBezTo>
                  <a:pt x="2521" y="2134"/>
                  <a:pt x="2509" y="2134"/>
                  <a:pt x="2502" y="2127"/>
                </a:cubicBezTo>
                <a:cubicBezTo>
                  <a:pt x="2495" y="2120"/>
                  <a:pt x="2498" y="2108"/>
                  <a:pt x="2493" y="2099"/>
                </a:cubicBezTo>
                <a:cubicBezTo>
                  <a:pt x="2482" y="2080"/>
                  <a:pt x="2468" y="2062"/>
                  <a:pt x="2455" y="2044"/>
                </a:cubicBezTo>
                <a:cubicBezTo>
                  <a:pt x="2443" y="2027"/>
                  <a:pt x="2418" y="2022"/>
                  <a:pt x="2400" y="2016"/>
                </a:cubicBezTo>
                <a:cubicBezTo>
                  <a:pt x="2391" y="2019"/>
                  <a:pt x="2375" y="2016"/>
                  <a:pt x="2372" y="2025"/>
                </a:cubicBezTo>
                <a:cubicBezTo>
                  <a:pt x="2362" y="2059"/>
                  <a:pt x="2391" y="2110"/>
                  <a:pt x="2409" y="2137"/>
                </a:cubicBezTo>
                <a:cubicBezTo>
                  <a:pt x="2425" y="2184"/>
                  <a:pt x="2403" y="2179"/>
                  <a:pt x="2363" y="2192"/>
                </a:cubicBezTo>
                <a:cubicBezTo>
                  <a:pt x="2347" y="2237"/>
                  <a:pt x="2356" y="2243"/>
                  <a:pt x="2400" y="2257"/>
                </a:cubicBezTo>
                <a:cubicBezTo>
                  <a:pt x="2406" y="2266"/>
                  <a:pt x="2410" y="2277"/>
                  <a:pt x="2418" y="2285"/>
                </a:cubicBezTo>
                <a:cubicBezTo>
                  <a:pt x="2426" y="2293"/>
                  <a:pt x="2439" y="2295"/>
                  <a:pt x="2446" y="2304"/>
                </a:cubicBezTo>
                <a:cubicBezTo>
                  <a:pt x="2452" y="2312"/>
                  <a:pt x="2451" y="2323"/>
                  <a:pt x="2455" y="2332"/>
                </a:cubicBezTo>
                <a:cubicBezTo>
                  <a:pt x="2460" y="2342"/>
                  <a:pt x="2468" y="2350"/>
                  <a:pt x="2474" y="2359"/>
                </a:cubicBezTo>
                <a:cubicBezTo>
                  <a:pt x="2422" y="2394"/>
                  <a:pt x="2395" y="2389"/>
                  <a:pt x="2325" y="2397"/>
                </a:cubicBezTo>
                <a:cubicBezTo>
                  <a:pt x="2319" y="2406"/>
                  <a:pt x="2309" y="2414"/>
                  <a:pt x="2307" y="2425"/>
                </a:cubicBezTo>
                <a:cubicBezTo>
                  <a:pt x="2299" y="2471"/>
                  <a:pt x="2363" y="2490"/>
                  <a:pt x="2390" y="2508"/>
                </a:cubicBezTo>
                <a:cubicBezTo>
                  <a:pt x="2456" y="2492"/>
                  <a:pt x="2465" y="2510"/>
                  <a:pt x="2502" y="2564"/>
                </a:cubicBezTo>
                <a:cubicBezTo>
                  <a:pt x="2488" y="2609"/>
                  <a:pt x="2473" y="2599"/>
                  <a:pt x="2428" y="2610"/>
                </a:cubicBezTo>
                <a:cubicBezTo>
                  <a:pt x="2422" y="2619"/>
                  <a:pt x="2410" y="2627"/>
                  <a:pt x="2409" y="2638"/>
                </a:cubicBezTo>
                <a:cubicBezTo>
                  <a:pt x="2398" y="2720"/>
                  <a:pt x="2504" y="2731"/>
                  <a:pt x="2558" y="2740"/>
                </a:cubicBezTo>
                <a:cubicBezTo>
                  <a:pt x="2568" y="2755"/>
                  <a:pt x="2592" y="2776"/>
                  <a:pt x="2567" y="2796"/>
                </a:cubicBezTo>
                <a:cubicBezTo>
                  <a:pt x="2557" y="2804"/>
                  <a:pt x="2542" y="2801"/>
                  <a:pt x="2530" y="2805"/>
                </a:cubicBezTo>
                <a:cubicBezTo>
                  <a:pt x="2511" y="2811"/>
                  <a:pt x="2474" y="2824"/>
                  <a:pt x="2474" y="2824"/>
                </a:cubicBezTo>
                <a:cubicBezTo>
                  <a:pt x="2431" y="2867"/>
                  <a:pt x="2424" y="2895"/>
                  <a:pt x="2446" y="2963"/>
                </a:cubicBezTo>
                <a:cubicBezTo>
                  <a:pt x="2453" y="2984"/>
                  <a:pt x="2483" y="3019"/>
                  <a:pt x="2483" y="3019"/>
                </a:cubicBezTo>
                <a:cubicBezTo>
                  <a:pt x="2442" y="3032"/>
                  <a:pt x="2413" y="3062"/>
                  <a:pt x="2372" y="3075"/>
                </a:cubicBezTo>
                <a:cubicBezTo>
                  <a:pt x="2314" y="3068"/>
                  <a:pt x="2228" y="3062"/>
                  <a:pt x="2177" y="3028"/>
                </a:cubicBezTo>
                <a:cubicBezTo>
                  <a:pt x="2158" y="3016"/>
                  <a:pt x="2142" y="2998"/>
                  <a:pt x="2121" y="2991"/>
                </a:cubicBezTo>
                <a:cubicBezTo>
                  <a:pt x="2049" y="2968"/>
                  <a:pt x="2083" y="2980"/>
                  <a:pt x="2019" y="2954"/>
                </a:cubicBezTo>
                <a:cubicBezTo>
                  <a:pt x="1877" y="2966"/>
                  <a:pt x="1952" y="2962"/>
                  <a:pt x="1861" y="2991"/>
                </a:cubicBezTo>
                <a:cubicBezTo>
                  <a:pt x="1836" y="3028"/>
                  <a:pt x="1848" y="3042"/>
                  <a:pt x="1805" y="3056"/>
                </a:cubicBezTo>
                <a:cubicBezTo>
                  <a:pt x="1760" y="3086"/>
                  <a:pt x="1739" y="3074"/>
                  <a:pt x="1694" y="3047"/>
                </a:cubicBezTo>
                <a:cubicBezTo>
                  <a:pt x="1675" y="3035"/>
                  <a:pt x="1638" y="3010"/>
                  <a:pt x="1638" y="3010"/>
                </a:cubicBezTo>
                <a:cubicBezTo>
                  <a:pt x="1629" y="3016"/>
                  <a:pt x="1617" y="3019"/>
                  <a:pt x="1610" y="3028"/>
                </a:cubicBezTo>
                <a:cubicBezTo>
                  <a:pt x="1596" y="3046"/>
                  <a:pt x="1605" y="3075"/>
                  <a:pt x="1591" y="3093"/>
                </a:cubicBezTo>
                <a:cubicBezTo>
                  <a:pt x="1586" y="3099"/>
                  <a:pt x="1527" y="3112"/>
                  <a:pt x="1526" y="3112"/>
                </a:cubicBezTo>
                <a:cubicBezTo>
                  <a:pt x="1520" y="3121"/>
                  <a:pt x="1519" y="3137"/>
                  <a:pt x="1508" y="3140"/>
                </a:cubicBezTo>
                <a:cubicBezTo>
                  <a:pt x="1450" y="3157"/>
                  <a:pt x="1470" y="3125"/>
                  <a:pt x="1443" y="3103"/>
                </a:cubicBezTo>
                <a:cubicBezTo>
                  <a:pt x="1435" y="3097"/>
                  <a:pt x="1424" y="3096"/>
                  <a:pt x="1415" y="3093"/>
                </a:cubicBezTo>
                <a:cubicBezTo>
                  <a:pt x="1396" y="3038"/>
                  <a:pt x="1382" y="2992"/>
                  <a:pt x="1322" y="2973"/>
                </a:cubicBezTo>
                <a:cubicBezTo>
                  <a:pt x="1304" y="3000"/>
                  <a:pt x="1301" y="2998"/>
                  <a:pt x="1294" y="3028"/>
                </a:cubicBezTo>
                <a:cubicBezTo>
                  <a:pt x="1290" y="3043"/>
                  <a:pt x="1294" y="3062"/>
                  <a:pt x="1285" y="3075"/>
                </a:cubicBezTo>
                <a:cubicBezTo>
                  <a:pt x="1280" y="3083"/>
                  <a:pt x="1200" y="3097"/>
                  <a:pt x="1183" y="3103"/>
                </a:cubicBezTo>
                <a:cubicBezTo>
                  <a:pt x="1144" y="3142"/>
                  <a:pt x="1094" y="3150"/>
                  <a:pt x="1043" y="3168"/>
                </a:cubicBezTo>
                <a:cubicBezTo>
                  <a:pt x="981" y="3165"/>
                  <a:pt x="919" y="3165"/>
                  <a:pt x="858" y="3158"/>
                </a:cubicBezTo>
                <a:cubicBezTo>
                  <a:pt x="839" y="3156"/>
                  <a:pt x="802" y="3140"/>
                  <a:pt x="802" y="3140"/>
                </a:cubicBezTo>
                <a:cubicBezTo>
                  <a:pt x="800" y="3134"/>
                  <a:pt x="784" y="3091"/>
                  <a:pt x="783" y="3084"/>
                </a:cubicBezTo>
                <a:cubicBezTo>
                  <a:pt x="774" y="3026"/>
                  <a:pt x="792" y="2983"/>
                  <a:pt x="737" y="2963"/>
                </a:cubicBezTo>
                <a:cubicBezTo>
                  <a:pt x="695" y="2978"/>
                  <a:pt x="678" y="2964"/>
                  <a:pt x="662" y="3010"/>
                </a:cubicBezTo>
                <a:cubicBezTo>
                  <a:pt x="659" y="3032"/>
                  <a:pt x="670" y="3061"/>
                  <a:pt x="653" y="3075"/>
                </a:cubicBezTo>
                <a:cubicBezTo>
                  <a:pt x="624" y="3098"/>
                  <a:pt x="578" y="3082"/>
                  <a:pt x="542" y="3093"/>
                </a:cubicBezTo>
                <a:cubicBezTo>
                  <a:pt x="526" y="3090"/>
                  <a:pt x="509" y="3077"/>
                  <a:pt x="495" y="3084"/>
                </a:cubicBezTo>
                <a:cubicBezTo>
                  <a:pt x="486" y="3088"/>
                  <a:pt x="504" y="3102"/>
                  <a:pt x="504" y="3112"/>
                </a:cubicBezTo>
                <a:cubicBezTo>
                  <a:pt x="504" y="3122"/>
                  <a:pt x="503" y="3134"/>
                  <a:pt x="495" y="3140"/>
                </a:cubicBezTo>
                <a:cubicBezTo>
                  <a:pt x="477" y="3154"/>
                  <a:pt x="451" y="3151"/>
                  <a:pt x="430" y="3158"/>
                </a:cubicBezTo>
                <a:cubicBezTo>
                  <a:pt x="402" y="3116"/>
                  <a:pt x="393" y="3081"/>
                  <a:pt x="347" y="3066"/>
                </a:cubicBezTo>
                <a:cubicBezTo>
                  <a:pt x="334" y="3072"/>
                  <a:pt x="289" y="3103"/>
                  <a:pt x="272" y="3075"/>
                </a:cubicBezTo>
                <a:cubicBezTo>
                  <a:pt x="260" y="3056"/>
                  <a:pt x="272" y="3030"/>
                  <a:pt x="263" y="3010"/>
                </a:cubicBezTo>
                <a:cubicBezTo>
                  <a:pt x="252" y="2986"/>
                  <a:pt x="191" y="2984"/>
                  <a:pt x="179" y="2982"/>
                </a:cubicBezTo>
                <a:cubicBezTo>
                  <a:pt x="133" y="2911"/>
                  <a:pt x="190" y="2912"/>
                  <a:pt x="86" y="2926"/>
                </a:cubicBezTo>
                <a:cubicBezTo>
                  <a:pt x="0" y="2955"/>
                  <a:pt x="44" y="2796"/>
                  <a:pt x="21" y="2731"/>
                </a:cubicBezTo>
                <a:cubicBezTo>
                  <a:pt x="45" y="2665"/>
                  <a:pt x="11" y="2732"/>
                  <a:pt x="124" y="2694"/>
                </a:cubicBezTo>
                <a:cubicBezTo>
                  <a:pt x="153" y="2684"/>
                  <a:pt x="161" y="2610"/>
                  <a:pt x="161" y="2610"/>
                </a:cubicBezTo>
                <a:cubicBezTo>
                  <a:pt x="147" y="2557"/>
                  <a:pt x="154" y="2580"/>
                  <a:pt x="133" y="2517"/>
                </a:cubicBezTo>
                <a:cubicBezTo>
                  <a:pt x="130" y="2508"/>
                  <a:pt x="124" y="2490"/>
                  <a:pt x="124" y="2490"/>
                </a:cubicBezTo>
                <a:cubicBezTo>
                  <a:pt x="164" y="2475"/>
                  <a:pt x="174" y="2486"/>
                  <a:pt x="189" y="2443"/>
                </a:cubicBezTo>
                <a:cubicBezTo>
                  <a:pt x="153" y="2342"/>
                  <a:pt x="156" y="2353"/>
                  <a:pt x="40" y="2341"/>
                </a:cubicBezTo>
                <a:cubicBezTo>
                  <a:pt x="45" y="2310"/>
                  <a:pt x="48" y="2252"/>
                  <a:pt x="77" y="2229"/>
                </a:cubicBezTo>
                <a:cubicBezTo>
                  <a:pt x="93" y="2216"/>
                  <a:pt x="116" y="2213"/>
                  <a:pt x="133" y="2202"/>
                </a:cubicBezTo>
                <a:cubicBezTo>
                  <a:pt x="136" y="2193"/>
                  <a:pt x="142" y="2184"/>
                  <a:pt x="142" y="2174"/>
                </a:cubicBezTo>
                <a:cubicBezTo>
                  <a:pt x="142" y="2159"/>
                  <a:pt x="120" y="2125"/>
                  <a:pt x="142" y="2109"/>
                </a:cubicBezTo>
                <a:cubicBezTo>
                  <a:pt x="161" y="2095"/>
                  <a:pt x="219" y="2086"/>
                  <a:pt x="244" y="2081"/>
                </a:cubicBezTo>
                <a:cubicBezTo>
                  <a:pt x="302" y="2042"/>
                  <a:pt x="268" y="2010"/>
                  <a:pt x="309" y="1969"/>
                </a:cubicBezTo>
                <a:cubicBezTo>
                  <a:pt x="334" y="1944"/>
                  <a:pt x="371" y="1941"/>
                  <a:pt x="402" y="1932"/>
                </a:cubicBezTo>
                <a:cubicBezTo>
                  <a:pt x="421" y="1927"/>
                  <a:pt x="458" y="1914"/>
                  <a:pt x="458" y="1914"/>
                </a:cubicBezTo>
                <a:cubicBezTo>
                  <a:pt x="484" y="1875"/>
                  <a:pt x="517" y="1854"/>
                  <a:pt x="560" y="1839"/>
                </a:cubicBezTo>
                <a:cubicBezTo>
                  <a:pt x="580" y="1846"/>
                  <a:pt x="595" y="1864"/>
                  <a:pt x="616" y="1867"/>
                </a:cubicBezTo>
                <a:cubicBezTo>
                  <a:pt x="645" y="1871"/>
                  <a:pt x="690" y="1849"/>
                  <a:pt x="718" y="1839"/>
                </a:cubicBezTo>
                <a:cubicBezTo>
                  <a:pt x="752" y="1789"/>
                  <a:pt x="739" y="1769"/>
                  <a:pt x="700" y="1728"/>
                </a:cubicBezTo>
                <a:cubicBezTo>
                  <a:pt x="697" y="1719"/>
                  <a:pt x="696" y="1708"/>
                  <a:pt x="690" y="1700"/>
                </a:cubicBezTo>
                <a:cubicBezTo>
                  <a:pt x="683" y="1691"/>
                  <a:pt x="665" y="1692"/>
                  <a:pt x="662" y="1681"/>
                </a:cubicBezTo>
                <a:cubicBezTo>
                  <a:pt x="643" y="1621"/>
                  <a:pt x="739" y="1637"/>
                  <a:pt x="755" y="1635"/>
                </a:cubicBezTo>
                <a:cubicBezTo>
                  <a:pt x="734" y="1602"/>
                  <a:pt x="714" y="1582"/>
                  <a:pt x="681" y="1561"/>
                </a:cubicBezTo>
                <a:cubicBezTo>
                  <a:pt x="669" y="1522"/>
                  <a:pt x="677" y="1510"/>
                  <a:pt x="700" y="1477"/>
                </a:cubicBezTo>
                <a:cubicBezTo>
                  <a:pt x="717" y="1425"/>
                  <a:pt x="707" y="1473"/>
                  <a:pt x="700" y="1421"/>
                </a:cubicBezTo>
                <a:cubicBezTo>
                  <a:pt x="689" y="1338"/>
                  <a:pt x="706" y="1276"/>
                  <a:pt x="635" y="1226"/>
                </a:cubicBezTo>
                <a:cubicBezTo>
                  <a:pt x="632" y="1217"/>
                  <a:pt x="618" y="1205"/>
                  <a:pt x="625" y="1198"/>
                </a:cubicBezTo>
                <a:cubicBezTo>
                  <a:pt x="639" y="1184"/>
                  <a:pt x="681" y="1180"/>
                  <a:pt x="681" y="1180"/>
                </a:cubicBezTo>
                <a:cubicBezTo>
                  <a:pt x="745" y="1136"/>
                  <a:pt x="716" y="1149"/>
                  <a:pt x="765" y="1133"/>
                </a:cubicBezTo>
                <a:cubicBezTo>
                  <a:pt x="768" y="1124"/>
                  <a:pt x="767" y="1112"/>
                  <a:pt x="774" y="1105"/>
                </a:cubicBezTo>
                <a:cubicBezTo>
                  <a:pt x="790" y="1089"/>
                  <a:pt x="830" y="1068"/>
                  <a:pt x="830" y="1068"/>
                </a:cubicBezTo>
                <a:cubicBezTo>
                  <a:pt x="897" y="1079"/>
                  <a:pt x="891" y="1083"/>
                  <a:pt x="969" y="1068"/>
                </a:cubicBezTo>
                <a:cubicBezTo>
                  <a:pt x="988" y="1064"/>
                  <a:pt x="1025" y="1050"/>
                  <a:pt x="1025" y="1050"/>
                </a:cubicBezTo>
                <a:cubicBezTo>
                  <a:pt x="1031" y="1041"/>
                  <a:pt x="1034" y="1029"/>
                  <a:pt x="1043" y="1022"/>
                </a:cubicBezTo>
                <a:cubicBezTo>
                  <a:pt x="1051" y="1016"/>
                  <a:pt x="1065" y="1020"/>
                  <a:pt x="1071" y="1012"/>
                </a:cubicBezTo>
                <a:cubicBezTo>
                  <a:pt x="1082" y="996"/>
                  <a:pt x="1090" y="957"/>
                  <a:pt x="1090" y="957"/>
                </a:cubicBezTo>
                <a:cubicBezTo>
                  <a:pt x="1041" y="908"/>
                  <a:pt x="979" y="901"/>
                  <a:pt x="913" y="892"/>
                </a:cubicBezTo>
                <a:cubicBezTo>
                  <a:pt x="904" y="886"/>
                  <a:pt x="888" y="884"/>
                  <a:pt x="885" y="873"/>
                </a:cubicBezTo>
                <a:cubicBezTo>
                  <a:pt x="878" y="845"/>
                  <a:pt x="911" y="815"/>
                  <a:pt x="885" y="789"/>
                </a:cubicBezTo>
                <a:cubicBezTo>
                  <a:pt x="869" y="773"/>
                  <a:pt x="830" y="752"/>
                  <a:pt x="830" y="752"/>
                </a:cubicBezTo>
                <a:cubicBezTo>
                  <a:pt x="846" y="701"/>
                  <a:pt x="865" y="693"/>
                  <a:pt x="913" y="678"/>
                </a:cubicBezTo>
                <a:cubicBezTo>
                  <a:pt x="925" y="666"/>
                  <a:pt x="945" y="637"/>
                  <a:pt x="969" y="641"/>
                </a:cubicBezTo>
                <a:cubicBezTo>
                  <a:pt x="980" y="643"/>
                  <a:pt x="987" y="654"/>
                  <a:pt x="997" y="659"/>
                </a:cubicBezTo>
                <a:cubicBezTo>
                  <a:pt x="1015" y="668"/>
                  <a:pt x="1044" y="674"/>
                  <a:pt x="1062" y="678"/>
                </a:cubicBezTo>
                <a:cubicBezTo>
                  <a:pt x="1097" y="667"/>
                  <a:pt x="1110" y="656"/>
                  <a:pt x="1146" y="669"/>
                </a:cubicBezTo>
                <a:cubicBezTo>
                  <a:pt x="1171" y="707"/>
                  <a:pt x="1173" y="721"/>
                  <a:pt x="1220" y="706"/>
                </a:cubicBezTo>
                <a:cubicBezTo>
                  <a:pt x="1281" y="645"/>
                  <a:pt x="1269" y="607"/>
                  <a:pt x="1294" y="529"/>
                </a:cubicBezTo>
                <a:cubicBezTo>
                  <a:pt x="1331" y="542"/>
                  <a:pt x="1338" y="557"/>
                  <a:pt x="1350" y="594"/>
                </a:cubicBezTo>
                <a:cubicBezTo>
                  <a:pt x="1326" y="670"/>
                  <a:pt x="1318" y="621"/>
                  <a:pt x="1331" y="724"/>
                </a:cubicBezTo>
                <a:cubicBezTo>
                  <a:pt x="1350" y="721"/>
                  <a:pt x="1369" y="721"/>
                  <a:pt x="1387" y="715"/>
                </a:cubicBezTo>
                <a:cubicBezTo>
                  <a:pt x="1448" y="695"/>
                  <a:pt x="1379" y="688"/>
                  <a:pt x="1452" y="706"/>
                </a:cubicBezTo>
                <a:cubicBezTo>
                  <a:pt x="1486" y="740"/>
                  <a:pt x="1499" y="783"/>
                  <a:pt x="1536" y="808"/>
                </a:cubicBezTo>
                <a:cubicBezTo>
                  <a:pt x="1564" y="805"/>
                  <a:pt x="1592" y="806"/>
                  <a:pt x="1619" y="799"/>
                </a:cubicBezTo>
                <a:cubicBezTo>
                  <a:pt x="1708" y="777"/>
                  <a:pt x="1560" y="766"/>
                  <a:pt x="1703" y="789"/>
                </a:cubicBezTo>
                <a:cubicBezTo>
                  <a:pt x="1706" y="798"/>
                  <a:pt x="1703" y="813"/>
                  <a:pt x="1712" y="817"/>
                </a:cubicBezTo>
                <a:lnTo>
                  <a:pt x="1759" y="780"/>
                </a:lnTo>
                <a:cubicBezTo>
                  <a:pt x="1759" y="780"/>
                  <a:pt x="1749" y="752"/>
                  <a:pt x="1749" y="752"/>
                </a:cubicBezTo>
                <a:cubicBezTo>
                  <a:pt x="1749" y="752"/>
                  <a:pt x="1756" y="771"/>
                  <a:pt x="1759" y="780"/>
                </a:cubicBezTo>
                <a:cubicBezTo>
                  <a:pt x="1760" y="783"/>
                  <a:pt x="1752" y="780"/>
                  <a:pt x="1749" y="780"/>
                </a:cubicBezTo>
                <a:close/>
              </a:path>
            </a:pathLst>
          </a:custGeom>
          <a:gradFill rotWithShape="1">
            <a:gsLst>
              <a:gs pos="0">
                <a:srgbClr val="CCFFCC"/>
              </a:gs>
              <a:gs pos="100000">
                <a:srgbClr val="FFEECD"/>
              </a:gs>
            </a:gsLst>
            <a:lin ang="5400000" scaled="1"/>
          </a:gradFill>
          <a:ln w="57150">
            <a:solidFill>
              <a:srgbClr val="006600"/>
            </a:solidFill>
            <a:round/>
            <a:headEnd/>
            <a:tailEnd/>
          </a:ln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altLang="uk-UA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2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116013" y="1484313"/>
            <a:ext cx="6765857" cy="652462"/>
          </a:xfrm>
          <a:prstGeom prst="rect">
            <a:avLst/>
          </a:prstGeom>
          <a:solidFill>
            <a:srgbClr val="F5FFD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uk-UA" sz="3200" b="1" dirty="0" smtClean="0">
                <a:latin typeface="Monotype Corsiva" panose="03010101010201010101" pitchFamily="66" charset="0"/>
              </a:rPr>
              <a:t>Продолжаем путешествие по стране смеха </a:t>
            </a:r>
            <a:endParaRPr lang="ru-RU" altLang="uk-UA" sz="3200" b="1" dirty="0">
              <a:latin typeface="Monotype Corsiva" panose="03010101010201010101" pitchFamily="66" charset="0"/>
            </a:endParaRPr>
          </a:p>
        </p:txBody>
      </p:sp>
      <p:sp>
        <p:nvSpPr>
          <p:cNvPr id="7" name="Rectangle 2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116013" y="2349500"/>
            <a:ext cx="6912371" cy="647700"/>
          </a:xfrm>
          <a:prstGeom prst="rect">
            <a:avLst/>
          </a:prstGeom>
          <a:solidFill>
            <a:srgbClr val="F5FFD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uk-UA" sz="3200" b="1" dirty="0" smtClean="0">
                <a:latin typeface="Monotype Corsiva" panose="03010101010201010101" pitchFamily="66" charset="0"/>
              </a:rPr>
              <a:t>Знакомство с волшебником и его творением</a:t>
            </a:r>
            <a:endParaRPr lang="ru-RU" altLang="uk-UA" sz="3200" b="1" dirty="0">
              <a:latin typeface="Monotype Corsiva" panose="03010101010201010101" pitchFamily="66" charset="0"/>
            </a:endParaRPr>
          </a:p>
        </p:txBody>
      </p:sp>
      <p:sp>
        <p:nvSpPr>
          <p:cNvPr id="8" name="Rectangle 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116013" y="3141663"/>
            <a:ext cx="5760243" cy="647700"/>
          </a:xfrm>
          <a:prstGeom prst="rect">
            <a:avLst/>
          </a:prstGeom>
          <a:solidFill>
            <a:srgbClr val="F5FFD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uk-UA" sz="3200" b="1" dirty="0" smtClean="0">
                <a:latin typeface="Monotype Corsiva" panose="03010101010201010101" pitchFamily="66" charset="0"/>
              </a:rPr>
              <a:t>Разберем смысл неизвестного слова</a:t>
            </a:r>
            <a:endParaRPr lang="ru-RU" altLang="uk-UA" sz="3200" b="1" dirty="0">
              <a:latin typeface="Monotype Corsiva" panose="03010101010201010101" pitchFamily="66" charset="0"/>
            </a:endParaRPr>
          </a:p>
        </p:txBody>
      </p:sp>
      <p:sp>
        <p:nvSpPr>
          <p:cNvPr id="9" name="Rectangle 3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116013" y="3933825"/>
            <a:ext cx="4464099" cy="720725"/>
          </a:xfrm>
          <a:prstGeom prst="rect">
            <a:avLst/>
          </a:prstGeom>
          <a:solidFill>
            <a:srgbClr val="F5FFD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uk-UA" sz="3200" b="1" dirty="0" smtClean="0">
                <a:latin typeface="Monotype Corsiva" panose="03010101010201010101" pitchFamily="66" charset="0"/>
              </a:rPr>
              <a:t>Попробуем стать поэтами</a:t>
            </a:r>
            <a:endParaRPr lang="ru-RU" altLang="uk-UA" sz="3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94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545" y="180303"/>
            <a:ext cx="11861443" cy="6323527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44" y="312589"/>
            <a:ext cx="11861443" cy="6345788"/>
          </a:xfrm>
          <a:prstGeom prst="rect">
            <a:avLst/>
          </a:prstGeom>
        </p:spPr>
      </p:pic>
      <p:pic>
        <p:nvPicPr>
          <p:cNvPr id="1026" name="Picture 2" descr="http://lisyonok.ucoz.ru/kartinki/mult5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79" y="1015721"/>
            <a:ext cx="4218344" cy="548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08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2927320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Юмор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 – насмешливое, но без злобы отношение к чему-нибудь</a:t>
            </a:r>
            <a:r>
              <a:rPr lang="en-US" sz="4800" dirty="0" smtClean="0">
                <a:solidFill>
                  <a:schemeClr val="accent2">
                    <a:lumMod val="75000"/>
                  </a:schemeClr>
                </a:solidFill>
              </a:rPr>
              <a:t>;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 умение изобразить что-то в комическом (смешном, забавном) виде.</a:t>
            </a:r>
            <a:endParaRPr lang="uk-UA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1205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89918"/>
            <a:ext cx="12192000" cy="769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4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Фотограф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1264" y="-15965"/>
            <a:ext cx="12583264" cy="706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55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2428" y="1"/>
            <a:ext cx="10148551" cy="721216"/>
          </a:xfrm>
        </p:spPr>
        <p:txBody>
          <a:bodyPr/>
          <a:lstStyle/>
          <a:p>
            <a:pPr algn="ctr"/>
            <a:r>
              <a:rPr lang="ru-RU" sz="4000" b="1" u="sng" dirty="0" smtClean="0">
                <a:solidFill>
                  <a:schemeClr val="accent2">
                    <a:lumMod val="75000"/>
                  </a:schemeClr>
                </a:solidFill>
              </a:rPr>
              <a:t>Проверь себя</a:t>
            </a:r>
            <a:endParaRPr lang="uk-UA" sz="40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15910" y="837127"/>
            <a:ext cx="11269014" cy="6020873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4000" dirty="0" smtClean="0"/>
              <a:t>    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1.Поэт 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Цветик жил на улице:</a:t>
            </a:r>
          </a:p>
          <a:p>
            <a:pPr algn="l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                     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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	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Одуванчиков</a:t>
            </a:r>
          </a:p>
          <a:p>
            <a:pPr algn="l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    2.Восстанови 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диалог Незнайки и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Цветика</a:t>
            </a:r>
          </a:p>
          <a:p>
            <a:pPr algn="l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2,4,1,3,5</a:t>
            </a:r>
          </a:p>
          <a:p>
            <a:pPr algn="l"/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     3.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Укажи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, о ком Незнайка сочинил эти стихи:</a:t>
            </a:r>
          </a:p>
          <a:p>
            <a:pPr algn="l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                   …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шел гулять на речку,</a:t>
            </a:r>
          </a:p>
          <a:p>
            <a:pPr algn="l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                  Перепрыгнул 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через овечку.</a:t>
            </a:r>
          </a:p>
          <a:p>
            <a:pPr algn="l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                         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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	Об Авоське</a:t>
            </a:r>
          </a:p>
          <a:p>
            <a:pPr algn="l"/>
            <a:r>
              <a:rPr lang="ru-RU" sz="4000" dirty="0" smtClean="0"/>
              <a:t> </a:t>
            </a:r>
            <a:endParaRPr lang="ru-RU" sz="4000" dirty="0"/>
          </a:p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4931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4.	Укажи правильное утверждение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	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Друзья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сказали, что у Незнайки не стихи, а какие-то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дразнилки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5. Соедини рифмы из стихов Незнайки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endParaRPr lang="uk-UA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992451"/>
            <a:ext cx="8596668" cy="2048911"/>
          </a:xfrm>
        </p:spPr>
        <p:txBody>
          <a:bodyPr>
            <a:normAutofit/>
          </a:bodyPr>
          <a:lstStyle/>
          <a:p>
            <a:r>
              <a:rPr lang="ru-RU" sz="3600" b="1" dirty="0"/>
              <a:t>г</a:t>
            </a:r>
            <a:r>
              <a:rPr lang="ru-RU" sz="3600" b="1" dirty="0" smtClean="0"/>
              <a:t>олодный – холодный</a:t>
            </a:r>
          </a:p>
          <a:p>
            <a:r>
              <a:rPr lang="ru-RU" sz="3600" b="1" dirty="0"/>
              <a:t>н</a:t>
            </a:r>
            <a:r>
              <a:rPr lang="ru-RU" sz="3600" b="1" dirty="0" smtClean="0"/>
              <a:t>а речку – овечку</a:t>
            </a:r>
          </a:p>
          <a:p>
            <a:r>
              <a:rPr lang="ru-RU" sz="3600" b="1" dirty="0"/>
              <a:t>п</a:t>
            </a:r>
            <a:r>
              <a:rPr lang="ru-RU" sz="3600" b="1" dirty="0" smtClean="0"/>
              <a:t>одушка-ватрушка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142477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1065" y="425003"/>
            <a:ext cx="10805374" cy="6529589"/>
          </a:xfrm>
        </p:spPr>
        <p:txBody>
          <a:bodyPr/>
          <a:lstStyle/>
          <a:p>
            <a:pPr algn="l"/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1.Мало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хотеть, надо уметь.</a:t>
            </a:r>
            <a:b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2.Хвастать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косить, спина не болит.</a:t>
            </a:r>
            <a:b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3.Одно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 делаешь - другого не порть.</a:t>
            </a:r>
            <a:b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4.И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готово, да бестолково.</a:t>
            </a:r>
            <a:b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5.Плохая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шутка до добра не доведёт.</a:t>
            </a:r>
            <a:b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6.Кто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вчера солгал, тому, и завтра не поверят.</a:t>
            </a: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endParaRPr lang="uk-UA" sz="4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25003"/>
            <a:ext cx="7766936" cy="5460642"/>
          </a:xfrm>
        </p:spPr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7022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159</TotalTime>
  <Words>104</Words>
  <Application>Microsoft Office PowerPoint</Application>
  <PresentationFormat>Широкоэкранный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Monotype Corsiva</vt:lpstr>
      <vt:lpstr>Times New Roman</vt:lpstr>
      <vt:lpstr>Trebuchet MS</vt:lpstr>
      <vt:lpstr>Wingdings 3</vt:lpstr>
      <vt:lpstr>Грань</vt:lpstr>
      <vt:lpstr>  3-А класс     приветствует Вас</vt:lpstr>
      <vt:lpstr>Презентация PowerPoint</vt:lpstr>
      <vt:lpstr>Презентация PowerPoint</vt:lpstr>
      <vt:lpstr>Юмор – насмешливое, но без злобы отношение к чему-нибудь; умение изобразить что-то в комическом (смешном, забавном) виде.</vt:lpstr>
      <vt:lpstr>Презентация PowerPoint</vt:lpstr>
      <vt:lpstr>Презентация PowerPoint</vt:lpstr>
      <vt:lpstr>Проверь себя</vt:lpstr>
      <vt:lpstr> 4. Укажи правильное утверждение.   Друзья сказали, что у Незнайки не стихи, а какие-то дразнилки  5. Соедини рифмы из стихов Незнайки </vt:lpstr>
      <vt:lpstr> 1.Мало хотеть, надо уметь.  2.Хвастать - не косить, спина не болит.  3.Одно дело делаешь - другого не порть.  4.И готово, да бестолково.  5.Плохая шутка до добра не доведёт.  6.Кто вчера солгал, тому, и завтра не поверят. </vt:lpstr>
      <vt:lpstr> РЕФЛЕКСИЯ Отдайте свой голос одному из героев сказки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Кислицкая</dc:creator>
  <cp:lastModifiedBy>Светлана Кислицкая</cp:lastModifiedBy>
  <cp:revision>16</cp:revision>
  <dcterms:created xsi:type="dcterms:W3CDTF">2014-10-30T22:06:48Z</dcterms:created>
  <dcterms:modified xsi:type="dcterms:W3CDTF">2014-11-02T00:30:24Z</dcterms:modified>
</cp:coreProperties>
</file>