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5" r:id="rId3"/>
    <p:sldId id="276" r:id="rId4"/>
    <p:sldId id="260" r:id="rId5"/>
    <p:sldId id="266" r:id="rId6"/>
    <p:sldId id="265" r:id="rId7"/>
    <p:sldId id="277" r:id="rId8"/>
    <p:sldId id="279" r:id="rId9"/>
    <p:sldId id="280" r:id="rId10"/>
    <p:sldId id="261" r:id="rId11"/>
    <p:sldId id="263" r:id="rId12"/>
    <p:sldId id="264" r:id="rId13"/>
    <p:sldId id="267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4660"/>
  </p:normalViewPr>
  <p:slideViewPr>
    <p:cSldViewPr>
      <p:cViewPr varScale="1">
        <p:scale>
          <a:sx n="70" d="100"/>
          <a:sy n="70" d="100"/>
        </p:scale>
        <p:origin x="14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3EFDA-0DD4-4EC1-86D3-4B7D5E86AD82}" type="datetimeFigureOut">
              <a:rPr lang="ru-RU"/>
              <a:pPr>
                <a:defRPr/>
              </a:pPr>
              <a:t>01.11.2014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6C765-0DB9-4BC5-A02E-C82D89D946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06A18-DD42-49CC-8621-633BA3B7B971}" type="datetimeFigureOut">
              <a:rPr lang="ru-RU"/>
              <a:pPr>
                <a:defRPr/>
              </a:pPr>
              <a:t>01.11.2014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A1BBD-D653-4C04-8E41-53F8503A7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F6047-7D91-4FB5-A2C4-90E877052CAF}" type="datetimeFigureOut">
              <a:rPr lang="ru-RU"/>
              <a:pPr>
                <a:defRPr/>
              </a:pPr>
              <a:t>01.11.2014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B0D9B-3CF8-49AD-A6E2-782CC936B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A9488-9872-405C-ADD6-DA5FA44AB267}" type="datetimeFigureOut">
              <a:rPr lang="ru-RU"/>
              <a:pPr>
                <a:defRPr/>
              </a:pPr>
              <a:t>01.11.2014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06F15-A319-4024-A9AE-DA1596772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059E2-7F15-47B8-8B53-9ED58930E122}" type="datetimeFigureOut">
              <a:rPr lang="ru-RU"/>
              <a:pPr>
                <a:defRPr/>
              </a:pPr>
              <a:t>01.11.2014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FF26B-C67E-43F9-BD0C-6AFFC6B20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B2216-E80B-4649-A31F-BFE91580B522}" type="datetimeFigureOut">
              <a:rPr lang="ru-RU"/>
              <a:pPr>
                <a:defRPr/>
              </a:pPr>
              <a:t>01.11.2014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551F6-4BC7-4BC7-955C-64B8A7CDC0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3C628-C15E-463D-A959-0702D696D7B3}" type="datetimeFigureOut">
              <a:rPr lang="ru-RU"/>
              <a:pPr>
                <a:defRPr/>
              </a:pPr>
              <a:t>01.11.2014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BD396-F3C2-41DB-837F-98929062FB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420FF-C5B9-4983-A8DB-6F2D735B23D3}" type="datetimeFigureOut">
              <a:rPr lang="ru-RU"/>
              <a:pPr>
                <a:defRPr/>
              </a:pPr>
              <a:t>01.11.2014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E990F-09DE-4F3A-81E5-6124E622D3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B316E-5828-4A75-9D0F-015A547A7CAF}" type="datetimeFigureOut">
              <a:rPr lang="ru-RU"/>
              <a:pPr>
                <a:defRPr/>
              </a:pPr>
              <a:t>01.11.2014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A14B4-35BD-4D0E-8090-87B987EF4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A6630-5733-4297-BB0B-6438ABFF59DD}" type="datetimeFigureOut">
              <a:rPr lang="ru-RU"/>
              <a:pPr>
                <a:defRPr/>
              </a:pPr>
              <a:t>01.11.2014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68ED3-998E-4B0C-9BFF-71FA2AD2B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FEA91-5A29-4A0E-BC4D-92DEE746025E}" type="datetimeFigureOut">
              <a:rPr lang="ru-RU"/>
              <a:pPr>
                <a:defRPr/>
              </a:pPr>
              <a:t>01.11.2014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B69DA-7F63-45F5-B85B-80AE99189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AF27D0-6973-4E12-ACE5-04084A9A346D}" type="datetimeFigureOut">
              <a:rPr lang="ru-RU"/>
              <a:pPr>
                <a:defRPr/>
              </a:pPr>
              <a:t>01.11.2014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EAC6A9-BA29-4C00-BA61-77A9C5F392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75" r:id="rId4"/>
    <p:sldLayoutId id="2147483781" r:id="rId5"/>
    <p:sldLayoutId id="2147483776" r:id="rId6"/>
    <p:sldLayoutId id="2147483782" r:id="rId7"/>
    <p:sldLayoutId id="2147483783" r:id="rId8"/>
    <p:sldLayoutId id="2147483784" r:id="rId9"/>
    <p:sldLayoutId id="2147483777" r:id="rId10"/>
    <p:sldLayoutId id="214748378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23850" y="571500"/>
            <a:ext cx="8686800" cy="1428750"/>
          </a:xfrm>
          <a:effectLst>
            <a:outerShdw dist="35921" dir="2700000" algn="ctr" rotWithShape="0">
              <a:schemeClr val="accent2"/>
            </a:outerShdw>
          </a:effec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7200" cap="none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НИКОЛАЙ НОСОВ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5286375"/>
            <a:ext cx="8686800" cy="1000125"/>
          </a:xfrm>
        </p:spPr>
        <p:txBody>
          <a:bodyPr/>
          <a:lstStyle/>
          <a:p>
            <a:pPr algn="ctr">
              <a:buFont typeface="Wingdings 2" pitchFamily="18" charset="2"/>
              <a:buNone/>
              <a:defRPr/>
            </a:pPr>
            <a:endParaRPr lang="ru-RU" sz="2800" b="1" i="1" dirty="0" smtClean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</p:txBody>
      </p:sp>
      <p:pic>
        <p:nvPicPr>
          <p:cNvPr id="10244" name="Picture 4" descr="normal_bscap0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2357438"/>
            <a:ext cx="3340100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normal_bscap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357438"/>
            <a:ext cx="4267200" cy="261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емья Носовых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572125" y="1857375"/>
            <a:ext cx="3048000" cy="4525963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9388" y="46038"/>
            <a:ext cx="90011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khive" pitchFamily="34" charset="0"/>
              </a:rPr>
              <a:t>   В литературу пришел случайно: родился сын, и нужно было рассказывать ему все новые и новые сказки, забавные рассказы для него и его приятелей…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3068638"/>
            <a:ext cx="41751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i="1" dirty="0">
                <a:solidFill>
                  <a:schemeClr val="accent4">
                    <a:lumMod val="50000"/>
                  </a:schemeClr>
                </a:solidFill>
                <a:latin typeface="Arkhive" pitchFamily="34" charset="0"/>
              </a:rPr>
              <a:t>«Постепенно я понял, </a:t>
            </a:r>
          </a:p>
          <a:p>
            <a:pPr algn="ctr">
              <a:defRPr/>
            </a:pPr>
            <a:r>
              <a:rPr lang="ru-RU" sz="2800" i="1" dirty="0">
                <a:solidFill>
                  <a:schemeClr val="accent4">
                    <a:lumMod val="50000"/>
                  </a:schemeClr>
                </a:solidFill>
                <a:latin typeface="Arkhive" pitchFamily="34" charset="0"/>
              </a:rPr>
              <a:t>что сочинять </a:t>
            </a:r>
          </a:p>
          <a:p>
            <a:pPr algn="ctr">
              <a:defRPr/>
            </a:pPr>
            <a:r>
              <a:rPr lang="ru-RU" sz="2800" i="1" dirty="0">
                <a:solidFill>
                  <a:schemeClr val="accent4">
                    <a:lumMod val="50000"/>
                  </a:schemeClr>
                </a:solidFill>
                <a:latin typeface="Arkhive" pitchFamily="34" charset="0"/>
              </a:rPr>
              <a:t>для детей –</a:t>
            </a:r>
          </a:p>
          <a:p>
            <a:pPr algn="ctr">
              <a:defRPr/>
            </a:pPr>
            <a:r>
              <a:rPr lang="ru-RU" sz="2800" i="1" dirty="0">
                <a:solidFill>
                  <a:schemeClr val="accent4">
                    <a:lumMod val="50000"/>
                  </a:schemeClr>
                </a:solidFill>
                <a:latin typeface="Arkhive" pitchFamily="34" charset="0"/>
              </a:rPr>
              <a:t> наилучшая работа.»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400" y="88899"/>
            <a:ext cx="8686800" cy="838201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Первый рассказ «Затейники» был издан в 1938 году</a:t>
            </a:r>
            <a:endParaRPr lang="ru-RU" dirty="0"/>
          </a:p>
        </p:txBody>
      </p:sp>
      <p:pic>
        <p:nvPicPr>
          <p:cNvPr id="4" name="Содержимое 3" descr="inventors-nikolay-noso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87675" y="1700213"/>
            <a:ext cx="3657600" cy="41624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00125" y="404813"/>
            <a:ext cx="7675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khive" pitchFamily="34" charset="0"/>
              </a:rPr>
              <a:t>Каждая книга Носова имела шумный успех у детей.</a:t>
            </a:r>
          </a:p>
        </p:txBody>
      </p:sp>
      <p:pic>
        <p:nvPicPr>
          <p:cNvPr id="3" name="Рисунок 2" descr="K0KIICAV4FHXCCAMDR4HKCA9EW3GCCAEVNFUQCANMTH85CA5CITPSCAA2IKRDCA4YIM8OCA0QNMAOCAX8CTD7CAPUEZDICAPE78I8CAT3C6CECAX6SSV4CAKH0ZDYCAZPZ40ECAGJJXJNCA01M68Q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857250"/>
            <a:ext cx="1685925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1440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857250"/>
            <a:ext cx="27146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maleev_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8" y="3929063"/>
            <a:ext cx="2232025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8966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38575"/>
            <a:ext cx="19050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lub_93471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75" y="857250"/>
            <a:ext cx="18097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nosov_bobik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71688" y="3786188"/>
            <a:ext cx="2005012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affd809b81a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62750" y="4071938"/>
            <a:ext cx="23812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333375"/>
            <a:ext cx="87137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chemeClr val="accent2"/>
                </a:solidFill>
                <a:latin typeface="Arkhive" pitchFamily="34" charset="0"/>
              </a:rPr>
              <a:t>Заслуженную славу принесла писателю повесть-сказка «Приключения Незнайки и его друзей»,»Незнайка в солнечном городе» и «Незнайка на Луне»</a:t>
            </a:r>
          </a:p>
        </p:txBody>
      </p:sp>
      <p:pic>
        <p:nvPicPr>
          <p:cNvPr id="3" name="Рисунок 2" descr="neznayka-friends-nikolay-nosov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773238"/>
            <a:ext cx="19050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93052909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3789363"/>
            <a:ext cx="1928812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7" descr="g0285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1773238"/>
            <a:ext cx="33337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01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61200" y="4011613"/>
            <a:ext cx="20478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160022_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196975"/>
            <a:ext cx="6858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_nosov4_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247900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60412" y="2419337"/>
            <a:ext cx="708905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Ребята , читайте книги!</a:t>
            </a:r>
          </a:p>
        </p:txBody>
      </p:sp>
      <p:pic>
        <p:nvPicPr>
          <p:cNvPr id="4" name="Рисунок 1" descr="11569377665707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05588" y="3368675"/>
            <a:ext cx="2143125" cy="330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852988"/>
            <a:ext cx="8458200" cy="122237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500063"/>
            <a:ext cx="8458200" cy="3286125"/>
          </a:xfrm>
        </p:spPr>
        <p:txBody>
          <a:bodyPr/>
          <a:lstStyle/>
          <a:p>
            <a:pPr algn="ctr">
              <a:defRPr/>
            </a:pPr>
            <a:r>
              <a:rPr lang="ru-RU" sz="8000" dirty="0" smtClean="0"/>
              <a:t>Николай Николаевич Носов</a:t>
            </a:r>
            <a:endParaRPr lang="ru-RU" sz="8000" dirty="0"/>
          </a:p>
        </p:txBody>
      </p:sp>
      <p:pic>
        <p:nvPicPr>
          <p:cNvPr id="4" name="Рисунок 3" descr="368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216" y="3705760"/>
            <a:ext cx="2627784" cy="315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333375"/>
            <a:ext cx="8894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accent2"/>
                </a:solidFill>
                <a:latin typeface="Arkhive" pitchFamily="34" charset="0"/>
              </a:rPr>
              <a:t>В этом году ему исполнилось бы </a:t>
            </a:r>
            <a:r>
              <a:rPr lang="ru-RU" sz="3200" b="1" dirty="0" smtClean="0">
                <a:solidFill>
                  <a:schemeClr val="accent2"/>
                </a:solidFill>
                <a:latin typeface="Franklin Gothic Medium" pitchFamily="34" charset="0"/>
              </a:rPr>
              <a:t>106 </a:t>
            </a:r>
            <a:r>
              <a:rPr lang="ru-RU" sz="3200" b="1" dirty="0">
                <a:solidFill>
                  <a:schemeClr val="accent2"/>
                </a:solidFill>
                <a:latin typeface="Arkhive" pitchFamily="34" charset="0"/>
              </a:rPr>
              <a:t>лет!</a:t>
            </a:r>
          </a:p>
        </p:txBody>
      </p:sp>
      <p:pic>
        <p:nvPicPr>
          <p:cNvPr id="3" name="Рисунок 2" descr="A000847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268413"/>
            <a:ext cx="5526088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latin typeface="Arkhive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75" y="2000250"/>
            <a:ext cx="4214813" cy="371475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Отец был актером эстрады и кинематографа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, мать-рукодельница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и певунья.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286000"/>
            <a:ext cx="20383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688" y="3643313"/>
            <a:ext cx="18764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00125" y="642938"/>
            <a:ext cx="657225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4">
                    <a:lumMod val="50000"/>
                  </a:schemeClr>
                </a:solidFill>
                <a:latin typeface="Arkhive" pitchFamily="34" charset="0"/>
              </a:rPr>
              <a:t>Родился Николай Носов в </a:t>
            </a:r>
            <a:r>
              <a:rPr lang="ru-RU" sz="40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1908</a:t>
            </a:r>
            <a:r>
              <a:rPr lang="ru-RU" sz="4000" b="1" dirty="0">
                <a:solidFill>
                  <a:schemeClr val="accent4">
                    <a:lumMod val="50000"/>
                  </a:schemeClr>
                </a:solidFill>
                <a:latin typeface="Arkhive" pitchFamily="34" charset="0"/>
              </a:rPr>
              <a:t> году.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1196975"/>
            <a:ext cx="4090987" cy="544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827088" y="404813"/>
            <a:ext cx="81010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</a:rPr>
              <a:t>Маленький Николай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214" y="210266"/>
            <a:ext cx="8940763" cy="93952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Arkhive" pitchFamily="34" charset="0"/>
              </a:rPr>
              <a:t>   Учиться мальчик начал в гимназии поселка Ирпень, недалеко от Киева, где прошло его детство.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b="1" dirty="0"/>
          </a:p>
        </p:txBody>
      </p:sp>
      <p:pic>
        <p:nvPicPr>
          <p:cNvPr id="4" name="Содержимое 3" descr="Ирпень с высоты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285875"/>
            <a:ext cx="8378825" cy="50006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852988"/>
            <a:ext cx="8458200" cy="122237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785813"/>
            <a:ext cx="8458200" cy="5143500"/>
          </a:xfrm>
        </p:spPr>
        <p:txBody>
          <a:bodyPr/>
          <a:lstStyle/>
          <a:p>
            <a:pPr algn="ctr">
              <a:defRPr/>
            </a:pPr>
            <a:endParaRPr lang="ru-RU" sz="4800" dirty="0" smtClean="0">
              <a:latin typeface="Arkhive" pitchFamily="34" charset="0"/>
            </a:endParaRPr>
          </a:p>
          <a:p>
            <a:pPr algn="ctr">
              <a:defRPr/>
            </a:pPr>
            <a:r>
              <a:rPr lang="ru-RU" sz="4800" dirty="0" smtClean="0">
                <a:latin typeface="Arkhive" pitchFamily="34" charset="0"/>
              </a:rPr>
              <a:t>В  19 лет поступил в Киевский художественный институт, затем перевелся в Московский государственный институт кинематографии.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852988"/>
            <a:ext cx="8458200" cy="122237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857250"/>
            <a:ext cx="8458200" cy="3943350"/>
          </a:xfrm>
        </p:spPr>
        <p:txBody>
          <a:bodyPr/>
          <a:lstStyle/>
          <a:p>
            <a:pPr algn="ctr">
              <a:defRPr/>
            </a:pPr>
            <a:r>
              <a:rPr lang="ru-RU" sz="4800" dirty="0" smtClean="0">
                <a:latin typeface="Arkhive" pitchFamily="34" charset="0"/>
              </a:rPr>
              <a:t>Во время Великой Отечественной войны ставил военно-технические фильмы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852988"/>
            <a:ext cx="8458200" cy="122237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>
              <a:defRPr/>
            </a:pPr>
            <a:r>
              <a:rPr lang="ru-RU" sz="4800" dirty="0" smtClean="0">
                <a:latin typeface="Arkhive" pitchFamily="34" charset="0"/>
              </a:rPr>
              <a:t>До года работал в сфере кино: режиссер, постановщик.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349</TotalTime>
  <Words>178</Words>
  <Application>Microsoft Office PowerPoint</Application>
  <PresentationFormat>Экран (4:3)</PresentationFormat>
  <Paragraphs>21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Arkhive</vt:lpstr>
      <vt:lpstr>Franklin Gothic Book</vt:lpstr>
      <vt:lpstr>Franklin Gothic Medium</vt:lpstr>
      <vt:lpstr>Wingdings 2</vt:lpstr>
      <vt:lpstr>Трек</vt:lpstr>
      <vt:lpstr>НИКОЛАЙ НОСОВ</vt:lpstr>
      <vt:lpstr>Презентация PowerPoint</vt:lpstr>
      <vt:lpstr>Презентация PowerPoint</vt:lpstr>
      <vt:lpstr>Презентация PowerPoint</vt:lpstr>
      <vt:lpstr>Презентация PowerPoint</vt:lpstr>
      <vt:lpstr>   Учиться мальчик начал в гимназии поселка Ирпень, недалеко от Киева, где прошло его детство.  </vt:lpstr>
      <vt:lpstr>Презентация PowerPoint</vt:lpstr>
      <vt:lpstr>Презентация PowerPoint</vt:lpstr>
      <vt:lpstr>Презентация PowerPoint</vt:lpstr>
      <vt:lpstr>Презентация PowerPoint</vt:lpstr>
      <vt:lpstr>   Первый рассказ «Затейники» был издан в 1938 году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</dc:creator>
  <cp:lastModifiedBy>Светлана Кислицкая</cp:lastModifiedBy>
  <cp:revision>40</cp:revision>
  <dcterms:created xsi:type="dcterms:W3CDTF">2008-09-05T14:50:26Z</dcterms:created>
  <dcterms:modified xsi:type="dcterms:W3CDTF">2014-11-01T21:42:48Z</dcterms:modified>
</cp:coreProperties>
</file>