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9" r:id="rId3"/>
    <p:sldId id="278" r:id="rId4"/>
    <p:sldId id="282" r:id="rId5"/>
    <p:sldId id="284" r:id="rId6"/>
    <p:sldId id="286" r:id="rId7"/>
    <p:sldId id="276" r:id="rId8"/>
    <p:sldId id="277" r:id="rId9"/>
    <p:sldId id="288" r:id="rId10"/>
    <p:sldId id="289" r:id="rId11"/>
    <p:sldId id="290" r:id="rId12"/>
    <p:sldId id="283" r:id="rId13"/>
    <p:sldId id="275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04DEFC"/>
    <a:srgbClr val="FF00FF"/>
    <a:srgbClr val="FFA3FF"/>
    <a:srgbClr val="FF33CC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32" autoAdjust="0"/>
    <p:restoredTop sz="94660"/>
  </p:normalViewPr>
  <p:slideViewPr>
    <p:cSldViewPr>
      <p:cViewPr>
        <p:scale>
          <a:sx n="70" d="100"/>
          <a:sy n="70" d="100"/>
        </p:scale>
        <p:origin x="-774" y="-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38899-FBCC-454A-8493-41D4D933B14A}" type="datetimeFigureOut">
              <a:rPr lang="ru-RU" smtClean="0"/>
              <a:t>15.11.2016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09DF-5A7A-49D9-8E0E-F547E8E049F6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38899-FBCC-454A-8493-41D4D933B14A}" type="datetimeFigureOut">
              <a:rPr lang="ru-RU" smtClean="0"/>
              <a:t>15.11.2016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09DF-5A7A-49D9-8E0E-F547E8E049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38899-FBCC-454A-8493-41D4D933B14A}" type="datetimeFigureOut">
              <a:rPr lang="ru-RU" smtClean="0"/>
              <a:t>15.11.2016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09DF-5A7A-49D9-8E0E-F547E8E049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38899-FBCC-454A-8493-41D4D933B14A}" type="datetimeFigureOut">
              <a:rPr lang="ru-RU" smtClean="0"/>
              <a:t>15.11.2016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09DF-5A7A-49D9-8E0E-F547E8E049F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38899-FBCC-454A-8493-41D4D933B14A}" type="datetimeFigureOut">
              <a:rPr lang="ru-RU" smtClean="0"/>
              <a:t>15.11.2016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09DF-5A7A-49D9-8E0E-F547E8E049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38899-FBCC-454A-8493-41D4D933B14A}" type="datetimeFigureOut">
              <a:rPr lang="ru-RU" smtClean="0"/>
              <a:t>15.11.2016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09DF-5A7A-49D9-8E0E-F547E8E049F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38899-FBCC-454A-8493-41D4D933B14A}" type="datetimeFigureOut">
              <a:rPr lang="ru-RU" smtClean="0"/>
              <a:t>15.11.2016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09DF-5A7A-49D9-8E0E-F547E8E049F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38899-FBCC-454A-8493-41D4D933B14A}" type="datetimeFigureOut">
              <a:rPr lang="ru-RU" smtClean="0"/>
              <a:t>15.11.2016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09DF-5A7A-49D9-8E0E-F547E8E049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38899-FBCC-454A-8493-41D4D933B14A}" type="datetimeFigureOut">
              <a:rPr lang="ru-RU" smtClean="0"/>
              <a:t>15.11.2016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09DF-5A7A-49D9-8E0E-F547E8E049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38899-FBCC-454A-8493-41D4D933B14A}" type="datetimeFigureOut">
              <a:rPr lang="ru-RU" smtClean="0"/>
              <a:t>15.11.2016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09DF-5A7A-49D9-8E0E-F547E8E049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38899-FBCC-454A-8493-41D4D933B14A}" type="datetimeFigureOut">
              <a:rPr lang="ru-RU" smtClean="0"/>
              <a:t>15.11.2016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09DF-5A7A-49D9-8E0E-F547E8E049F6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68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0038899-FBCC-454A-8493-41D4D933B14A}" type="datetimeFigureOut">
              <a:rPr lang="ru-RU" smtClean="0"/>
              <a:t>15.11.2016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00709DF-5A7A-49D9-8E0E-F547E8E049F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рисунки\открытки\отк\img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402" r="10000"/>
          <a:stretch/>
        </p:blipFill>
        <p:spPr bwMode="auto">
          <a:xfrm>
            <a:off x="-13648" y="-243408"/>
            <a:ext cx="9157648" cy="727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3194119"/>
            <a:ext cx="7200799" cy="2360553"/>
          </a:xfrm>
        </p:spPr>
        <p:txBody>
          <a:bodyPr>
            <a:prstTxWarp prst="textArchUp">
              <a:avLst/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182880" indent="0" algn="ctr">
              <a:buNone/>
            </a:pPr>
            <a:r>
              <a:rPr lang="uk-UA" sz="6000" spc="300" dirty="0" smtClean="0">
                <a:solidFill>
                  <a:srgbClr val="FF0000"/>
                </a:solidFill>
                <a:effectLst/>
              </a:rPr>
              <a:t/>
            </a:r>
            <a:br>
              <a:rPr lang="uk-UA" sz="6000" spc="300" dirty="0" smtClean="0">
                <a:solidFill>
                  <a:srgbClr val="FF0000"/>
                </a:solidFill>
                <a:effectLst/>
              </a:rPr>
            </a:br>
            <a:r>
              <a:rPr lang="uk-UA" sz="6000" spc="300" dirty="0">
                <a:solidFill>
                  <a:srgbClr val="FF0000"/>
                </a:solidFill>
                <a:effectLst/>
              </a:rPr>
              <a:t/>
            </a:r>
            <a:br>
              <a:rPr lang="uk-UA" sz="6000" spc="300" dirty="0">
                <a:solidFill>
                  <a:srgbClr val="FF0000"/>
                </a:solidFill>
                <a:effectLst/>
              </a:rPr>
            </a:br>
            <a:r>
              <a:rPr lang="uk-UA" sz="6000" spc="300" dirty="0" smtClean="0">
                <a:solidFill>
                  <a:srgbClr val="FF0000"/>
                </a:solidFill>
                <a:effectLst/>
              </a:rPr>
              <a:t/>
            </a:r>
            <a:br>
              <a:rPr lang="uk-UA" sz="6000" spc="300" dirty="0" smtClean="0">
                <a:solidFill>
                  <a:srgbClr val="FF0000"/>
                </a:solidFill>
                <a:effectLst/>
              </a:rPr>
            </a:br>
            <a:r>
              <a:rPr lang="uk-UA" sz="6000" spc="300" dirty="0">
                <a:solidFill>
                  <a:srgbClr val="FF0000"/>
                </a:solidFill>
                <a:effectLst/>
              </a:rPr>
              <a:t/>
            </a:r>
            <a:br>
              <a:rPr lang="uk-UA" sz="6000" spc="300" dirty="0">
                <a:solidFill>
                  <a:srgbClr val="FF0000"/>
                </a:solidFill>
                <a:effectLst/>
              </a:rPr>
            </a:br>
            <a:r>
              <a:rPr lang="uk-UA" sz="6000" spc="300" dirty="0" smtClean="0">
                <a:solidFill>
                  <a:srgbClr val="FF0000"/>
                </a:solidFill>
                <a:effectLst/>
              </a:rPr>
              <a:t>УРОК  МАТЕМАТИКИ  2  КЛАС</a:t>
            </a:r>
            <a:br>
              <a:rPr lang="uk-UA" sz="6000" spc="300" dirty="0" smtClean="0">
                <a:solidFill>
                  <a:srgbClr val="FF0000"/>
                </a:solidFill>
                <a:effectLst/>
              </a:rPr>
            </a:br>
            <a:r>
              <a:rPr lang="uk-UA" sz="6000" spc="300" dirty="0" smtClean="0">
                <a:solidFill>
                  <a:srgbClr val="FF0000"/>
                </a:solidFill>
                <a:effectLst/>
              </a:rPr>
              <a:t/>
            </a:r>
            <a:br>
              <a:rPr lang="uk-UA" sz="6000" spc="300" dirty="0" smtClean="0">
                <a:solidFill>
                  <a:srgbClr val="FF0000"/>
                </a:solidFill>
                <a:effectLst/>
              </a:rPr>
            </a:br>
            <a:r>
              <a:rPr lang="uk-UA" sz="6000" spc="300" dirty="0" smtClean="0">
                <a:solidFill>
                  <a:srgbClr val="FF0000"/>
                </a:solidFill>
                <a:effectLst/>
              </a:rPr>
              <a:t>  ВІДНІМАННЯ  ВИДУ  40 – 8. ВПРАВИ І ЗАДАЧІ НА ЗАКРІПЛЕННЯ  ПРИЙОМУ ВІДНІМАННЯ</a:t>
            </a:r>
            <a:endParaRPr lang="ru-RU" sz="6000" spc="300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436096" y="5855340"/>
            <a:ext cx="3473552" cy="99412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just">
              <a:buNone/>
            </a:pPr>
            <a:r>
              <a:rPr lang="uk-UA" sz="160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Романова Тетяна Іванівна,</a:t>
            </a:r>
          </a:p>
          <a:p>
            <a:pPr marL="0" indent="0" algn="just">
              <a:buNone/>
            </a:pPr>
            <a:r>
              <a:rPr lang="uk-UA" sz="160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вчитель початкових класів</a:t>
            </a:r>
          </a:p>
          <a:p>
            <a:pPr marL="0" indent="0" algn="just">
              <a:buNone/>
            </a:pPr>
            <a:r>
              <a:rPr lang="uk-UA" sz="160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Барвінківської ЗОШ І-ІІІ ст. №3</a:t>
            </a:r>
            <a:endParaRPr lang="ru-RU" sz="1600" dirty="0">
              <a:solidFill>
                <a:schemeClr val="accent1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9592" y="4005064"/>
            <a:ext cx="72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3691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352332" y="785845"/>
            <a:ext cx="224871" cy="2400272"/>
          </a:xfrm>
          <a:prstGeom prst="rect">
            <a:avLst/>
          </a:prstGeom>
          <a:solidFill>
            <a:schemeClr val="accent1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923206" y="878367"/>
            <a:ext cx="224871" cy="2400272"/>
          </a:xfrm>
          <a:prstGeom prst="rect">
            <a:avLst/>
          </a:prstGeom>
          <a:solidFill>
            <a:schemeClr val="accent1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98870" y="794445"/>
            <a:ext cx="224871" cy="2400272"/>
          </a:xfrm>
          <a:prstGeom prst="rect">
            <a:avLst/>
          </a:prstGeom>
          <a:solidFill>
            <a:schemeClr val="accent1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309893" y="1251405"/>
            <a:ext cx="224871" cy="2400272"/>
          </a:xfrm>
          <a:prstGeom prst="rect">
            <a:avLst/>
          </a:prstGeom>
          <a:solidFill>
            <a:schemeClr val="accent1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574728" y="1056937"/>
            <a:ext cx="224871" cy="2400272"/>
          </a:xfrm>
          <a:prstGeom prst="rect">
            <a:avLst/>
          </a:prstGeom>
          <a:solidFill>
            <a:schemeClr val="accent1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98335" y="1060165"/>
            <a:ext cx="224871" cy="2400272"/>
          </a:xfrm>
          <a:prstGeom prst="rect">
            <a:avLst/>
          </a:prstGeom>
          <a:solidFill>
            <a:schemeClr val="accent1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220604" y="1531553"/>
            <a:ext cx="224871" cy="2400272"/>
          </a:xfrm>
          <a:prstGeom prst="rect">
            <a:avLst/>
          </a:prstGeom>
          <a:solidFill>
            <a:schemeClr val="accent1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462293" y="1508721"/>
            <a:ext cx="224871" cy="2400272"/>
          </a:xfrm>
          <a:prstGeom prst="rect">
            <a:avLst/>
          </a:prstGeom>
          <a:solidFill>
            <a:schemeClr val="accent1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687164" y="1270469"/>
            <a:ext cx="224871" cy="2400272"/>
          </a:xfrm>
          <a:prstGeom prst="rect">
            <a:avLst/>
          </a:prstGeom>
          <a:solidFill>
            <a:schemeClr val="accent1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965647" y="1282254"/>
            <a:ext cx="224871" cy="2400272"/>
          </a:xfrm>
          <a:prstGeom prst="rect">
            <a:avLst/>
          </a:prstGeom>
          <a:solidFill>
            <a:schemeClr val="accent1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3363030" y="804815"/>
            <a:ext cx="224871" cy="2400272"/>
          </a:xfrm>
          <a:prstGeom prst="rect">
            <a:avLst/>
          </a:prstGeom>
          <a:solidFill>
            <a:srgbClr val="FF0000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2863400" y="910984"/>
            <a:ext cx="224871" cy="2400272"/>
          </a:xfrm>
          <a:prstGeom prst="rect">
            <a:avLst/>
          </a:prstGeom>
          <a:solidFill>
            <a:srgbClr val="FF0000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3109568" y="813415"/>
            <a:ext cx="224871" cy="2400272"/>
          </a:xfrm>
          <a:prstGeom prst="rect">
            <a:avLst/>
          </a:prstGeom>
          <a:solidFill>
            <a:srgbClr val="FF0000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3320591" y="1270375"/>
            <a:ext cx="224871" cy="2400272"/>
          </a:xfrm>
          <a:prstGeom prst="rect">
            <a:avLst/>
          </a:prstGeom>
          <a:solidFill>
            <a:srgbClr val="FF0000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3585426" y="1075907"/>
            <a:ext cx="224871" cy="2400272"/>
          </a:xfrm>
          <a:prstGeom prst="rect">
            <a:avLst/>
          </a:prstGeom>
          <a:solidFill>
            <a:srgbClr val="FF0000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3231302" y="1550523"/>
            <a:ext cx="224871" cy="2400272"/>
          </a:xfrm>
          <a:prstGeom prst="rect">
            <a:avLst/>
          </a:prstGeom>
          <a:solidFill>
            <a:srgbClr val="FF0000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3472991" y="1527691"/>
            <a:ext cx="224871" cy="2400272"/>
          </a:xfrm>
          <a:prstGeom prst="rect">
            <a:avLst/>
          </a:prstGeom>
          <a:solidFill>
            <a:srgbClr val="FF0000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3697862" y="1289439"/>
            <a:ext cx="224871" cy="2400272"/>
          </a:xfrm>
          <a:prstGeom prst="rect">
            <a:avLst/>
          </a:prstGeom>
          <a:solidFill>
            <a:srgbClr val="FF0000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2976345" y="1301224"/>
            <a:ext cx="224871" cy="2400272"/>
          </a:xfrm>
          <a:prstGeom prst="rect">
            <a:avLst/>
          </a:prstGeom>
          <a:solidFill>
            <a:srgbClr val="FF0000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5991025" y="772275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5512692" y="877431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5737563" y="780875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5948586" y="1237835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6213421" y="1043367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/>
          <p:cNvSpPr/>
          <p:nvPr/>
        </p:nvSpPr>
        <p:spPr>
          <a:xfrm>
            <a:off x="5859297" y="1517983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ик 67"/>
          <p:cNvSpPr/>
          <p:nvPr/>
        </p:nvSpPr>
        <p:spPr>
          <a:xfrm>
            <a:off x="6100986" y="1495151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Прямоугольник 68"/>
          <p:cNvSpPr/>
          <p:nvPr/>
        </p:nvSpPr>
        <p:spPr>
          <a:xfrm>
            <a:off x="6325857" y="1256899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Прямоугольник 69"/>
          <p:cNvSpPr/>
          <p:nvPr/>
        </p:nvSpPr>
        <p:spPr>
          <a:xfrm>
            <a:off x="5604340" y="1268684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Прямоугольник 71"/>
          <p:cNvSpPr/>
          <p:nvPr/>
        </p:nvSpPr>
        <p:spPr>
          <a:xfrm>
            <a:off x="2765602" y="1133726"/>
            <a:ext cx="224871" cy="2400272"/>
          </a:xfrm>
          <a:prstGeom prst="rect">
            <a:avLst/>
          </a:prstGeom>
          <a:solidFill>
            <a:srgbClr val="FF0000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Прямоугольник 72"/>
          <p:cNvSpPr/>
          <p:nvPr/>
        </p:nvSpPr>
        <p:spPr>
          <a:xfrm>
            <a:off x="5361528" y="1199536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Волна 1"/>
          <p:cNvSpPr/>
          <p:nvPr/>
        </p:nvSpPr>
        <p:spPr>
          <a:xfrm rot="10630427">
            <a:off x="699124" y="2312892"/>
            <a:ext cx="1240782" cy="366933"/>
          </a:xfrm>
          <a:prstGeom prst="wave">
            <a:avLst>
              <a:gd name="adj1" fmla="val 20000"/>
              <a:gd name="adj2" fmla="val -1012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Волна 74"/>
          <p:cNvSpPr/>
          <p:nvPr/>
        </p:nvSpPr>
        <p:spPr>
          <a:xfrm rot="10630427">
            <a:off x="2736989" y="2416710"/>
            <a:ext cx="1252083" cy="366933"/>
          </a:xfrm>
          <a:prstGeom prst="wave">
            <a:avLst>
              <a:gd name="adj1" fmla="val 20000"/>
              <a:gd name="adj2" fmla="val -1012"/>
            </a:avLst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Волна 75"/>
          <p:cNvSpPr/>
          <p:nvPr/>
        </p:nvSpPr>
        <p:spPr>
          <a:xfrm rot="10630427">
            <a:off x="5342043" y="2361569"/>
            <a:ext cx="1240782" cy="366933"/>
          </a:xfrm>
          <a:prstGeom prst="wave">
            <a:avLst>
              <a:gd name="adj1" fmla="val 20000"/>
              <a:gd name="adj2" fmla="val -1012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Круглая лента лицом вверх 2"/>
          <p:cNvSpPr/>
          <p:nvPr/>
        </p:nvSpPr>
        <p:spPr>
          <a:xfrm>
            <a:off x="1220604" y="2462270"/>
            <a:ext cx="596758" cy="188272"/>
          </a:xfrm>
          <a:prstGeom prst="ellipseRibbon2">
            <a:avLst>
              <a:gd name="adj1" fmla="val 25000"/>
              <a:gd name="adj2" fmla="val 25000"/>
              <a:gd name="adj3" fmla="val 25000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2" name="Picture 4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FF00FF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8780" y="2347563"/>
            <a:ext cx="923925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9023" y="2239097"/>
            <a:ext cx="923925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9" name="Прямоугольник 88"/>
          <p:cNvSpPr/>
          <p:nvPr/>
        </p:nvSpPr>
        <p:spPr>
          <a:xfrm>
            <a:off x="3537054" y="4149062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Прямоугольник 89"/>
          <p:cNvSpPr/>
          <p:nvPr/>
        </p:nvSpPr>
        <p:spPr>
          <a:xfrm>
            <a:off x="3872861" y="4149062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Прямоугольник 90"/>
          <p:cNvSpPr/>
          <p:nvPr/>
        </p:nvSpPr>
        <p:spPr>
          <a:xfrm>
            <a:off x="4218814" y="4132524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Прямоугольник 91"/>
          <p:cNvSpPr/>
          <p:nvPr/>
        </p:nvSpPr>
        <p:spPr>
          <a:xfrm>
            <a:off x="4587751" y="4150118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Прямоугольник 93"/>
          <p:cNvSpPr/>
          <p:nvPr/>
        </p:nvSpPr>
        <p:spPr>
          <a:xfrm>
            <a:off x="4950437" y="4174416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Прямоугольник 94"/>
          <p:cNvSpPr/>
          <p:nvPr/>
        </p:nvSpPr>
        <p:spPr>
          <a:xfrm>
            <a:off x="6571257" y="4142274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Прямоугольник 95"/>
          <p:cNvSpPr/>
          <p:nvPr/>
        </p:nvSpPr>
        <p:spPr>
          <a:xfrm>
            <a:off x="5297615" y="4178386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Прямоугольник 96"/>
          <p:cNvSpPr/>
          <p:nvPr/>
        </p:nvSpPr>
        <p:spPr>
          <a:xfrm>
            <a:off x="5652410" y="4132524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Прямоугольник 97"/>
          <p:cNvSpPr/>
          <p:nvPr/>
        </p:nvSpPr>
        <p:spPr>
          <a:xfrm>
            <a:off x="6084168" y="4142274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587751" y="5157192"/>
            <a:ext cx="2208378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Прямоугольник 108"/>
          <p:cNvSpPr/>
          <p:nvPr/>
        </p:nvSpPr>
        <p:spPr>
          <a:xfrm>
            <a:off x="3222004" y="4132979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0" name="Заголовок 1"/>
          <p:cNvSpPr txBox="1">
            <a:spLocks/>
          </p:cNvSpPr>
          <p:nvPr/>
        </p:nvSpPr>
        <p:spPr>
          <a:xfrm>
            <a:off x="2152851" y="0"/>
            <a:ext cx="2835413" cy="99412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just">
              <a:buNone/>
            </a:pPr>
            <a:r>
              <a:rPr lang="uk-UA" sz="44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sz="440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0  -  </a:t>
            </a:r>
            <a:r>
              <a:rPr lang="uk-UA" sz="44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6</a:t>
            </a:r>
            <a:r>
              <a:rPr lang="uk-UA" sz="440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=</a:t>
            </a:r>
            <a:endParaRPr lang="ru-RU" sz="4400" dirty="0">
              <a:solidFill>
                <a:schemeClr val="accent1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1" name="Заголовок 1"/>
          <p:cNvSpPr txBox="1">
            <a:spLocks/>
          </p:cNvSpPr>
          <p:nvPr/>
        </p:nvSpPr>
        <p:spPr>
          <a:xfrm>
            <a:off x="4905540" y="15857"/>
            <a:ext cx="2835413" cy="99412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just">
              <a:buNone/>
            </a:pPr>
            <a:r>
              <a:rPr lang="uk-UA" sz="440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24</a:t>
            </a:r>
            <a:endParaRPr lang="ru-RU" sz="4400" dirty="0">
              <a:solidFill>
                <a:schemeClr val="accent1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8983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500"/>
                            </p:stCondLst>
                            <p:childTnLst>
                              <p:par>
                                <p:cTn id="32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500"/>
                            </p:stCondLst>
                            <p:childTnLst>
                              <p:par>
                                <p:cTn id="37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500"/>
                            </p:stCondLst>
                            <p:childTnLst>
                              <p:par>
                                <p:cTn id="42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500"/>
                            </p:stCondLst>
                            <p:childTnLst>
                              <p:par>
                                <p:cTn id="47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500"/>
                            </p:stCondLst>
                            <p:childTnLst>
                              <p:par>
                                <p:cTn id="52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500"/>
                            </p:stCondLst>
                            <p:childTnLst>
                              <p:par>
                                <p:cTn id="57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1500"/>
                            </p:stCondLst>
                            <p:childTnLst>
                              <p:par>
                                <p:cTn id="62" presetID="0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6.11111E-6 3.20999E-6 C 0.00451 0.00393 0.00694 0.00555 0.01058 0.01179 C 0.01197 0.01411 0.01197 0.01757 0.01353 0.01966 C 0.02985 0.03978 0.05086 0.05643 0.0703 0.06938 C 0.09027 0.08256 0.07135 0.07539 0.10155 0.08927 C 0.10451 0.09066 0.1078 0.09158 0.11058 0.09343 C 0.11371 0.09551 0.11944 0.10129 0.11944 0.10129 C 0.13055 0.12396 0.11405 0.08881 0.12395 0.11517 C 0.13089 0.13344 0.13853 0.14685 0.14183 0.16697 C 0.1453 0.18732 0.14635 0.20583 0.15381 0.22456 " pathEditMode="relative" ptsTypes="fffffffffA">
                                      <p:cBhvr>
                                        <p:cTn id="63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500"/>
                            </p:stCondLst>
                            <p:childTnLst>
                              <p:par>
                                <p:cTn id="65" presetID="0" presetClass="path" presetSubtype="0" accel="50000" decel="5000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72222E-6 -1.42461E-6 L 0.04479 0.18085 C 0.04254 0.16813 0.04236 0.17091 0.04931 0.18502 C 0.05035 0.18687 0.05122 0.18895 0.05226 0.1908 C 0.05313 0.19242 0.05226 0.19473 0.05226 0.19681 " pathEditMode="relative" ptsTypes="AfffA">
                                      <p:cBhvr>
                                        <p:cTn id="6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500"/>
                            </p:stCondLst>
                            <p:childTnLst>
                              <p:par>
                                <p:cTn id="86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3" grpId="0" animBg="1"/>
      <p:bldP spid="76" grpId="0" animBg="1"/>
      <p:bldP spid="89" grpId="0" animBg="1"/>
      <p:bldP spid="90" grpId="0" animBg="1"/>
      <p:bldP spid="91" grpId="0" animBg="1"/>
      <p:bldP spid="92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14" grpId="0" animBg="1"/>
      <p:bldP spid="109" grpId="0" animBg="1"/>
      <p:bldP spid="110" grpId="0"/>
      <p:bldP spid="1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Фізкультхвилинка Посмішка.mp4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130" y="15506"/>
            <a:ext cx="9269850" cy="5213694"/>
          </a:xfrm>
        </p:spPr>
      </p:pic>
    </p:spTree>
    <p:extLst>
      <p:ext uri="{BB962C8B-B14F-4D97-AF65-F5344CB8AC3E}">
        <p14:creationId xmlns:p14="http://schemas.microsoft.com/office/powerpoint/2010/main" val="1774941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войная волна 1"/>
          <p:cNvSpPr/>
          <p:nvPr/>
        </p:nvSpPr>
        <p:spPr>
          <a:xfrm>
            <a:off x="56807" y="4437112"/>
            <a:ext cx="3024336" cy="696731"/>
          </a:xfrm>
          <a:prstGeom prst="doubleWav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Двойная волна 2"/>
          <p:cNvSpPr/>
          <p:nvPr/>
        </p:nvSpPr>
        <p:spPr>
          <a:xfrm rot="21347991">
            <a:off x="2907764" y="4329104"/>
            <a:ext cx="3387395" cy="840747"/>
          </a:xfrm>
          <a:prstGeom prst="doubleWave">
            <a:avLst>
              <a:gd name="adj1" fmla="val 12500"/>
              <a:gd name="adj2" fmla="val 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Двойная волна 3"/>
          <p:cNvSpPr/>
          <p:nvPr/>
        </p:nvSpPr>
        <p:spPr>
          <a:xfrm>
            <a:off x="6093529" y="4437112"/>
            <a:ext cx="3024336" cy="696731"/>
          </a:xfrm>
          <a:prstGeom prst="doubleWav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Двойная волна 5"/>
          <p:cNvSpPr/>
          <p:nvPr/>
        </p:nvSpPr>
        <p:spPr>
          <a:xfrm rot="20959517">
            <a:off x="24824" y="4711187"/>
            <a:ext cx="3024336" cy="696731"/>
          </a:xfrm>
          <a:prstGeom prst="doubleWav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Двойная волна 6"/>
          <p:cNvSpPr/>
          <p:nvPr/>
        </p:nvSpPr>
        <p:spPr>
          <a:xfrm rot="508480">
            <a:off x="6081435" y="4795123"/>
            <a:ext cx="3024336" cy="696731"/>
          </a:xfrm>
          <a:prstGeom prst="doubleWav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Двойная волна 7"/>
          <p:cNvSpPr/>
          <p:nvPr/>
        </p:nvSpPr>
        <p:spPr>
          <a:xfrm rot="21347991">
            <a:off x="2903866" y="4740806"/>
            <a:ext cx="3189663" cy="840747"/>
          </a:xfrm>
          <a:prstGeom prst="doubleWave">
            <a:avLst>
              <a:gd name="adj1" fmla="val 12500"/>
              <a:gd name="adj2" fmla="val 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568975" y="4153380"/>
            <a:ext cx="4428355" cy="9144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FFFF00"/>
                </a:solidFill>
              </a:rPr>
              <a:t>                                     </a:t>
            </a:r>
            <a:r>
              <a:rPr lang="uk-UA" sz="2400" b="1" spc="3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Молодці !</a:t>
            </a:r>
            <a:endParaRPr lang="ru-RU" sz="2400" b="1" spc="3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ый треугольник 10"/>
          <p:cNvSpPr/>
          <p:nvPr/>
        </p:nvSpPr>
        <p:spPr>
          <a:xfrm>
            <a:off x="3783152" y="1035872"/>
            <a:ext cx="2084992" cy="2624759"/>
          </a:xfrm>
          <a:prstGeom prst="rt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uk-UA" sz="2400" b="1" spc="3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клас</a:t>
            </a:r>
            <a:endParaRPr lang="ru-RU" sz="2400" b="1" spc="3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18210" y="3412322"/>
            <a:ext cx="800810" cy="741058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rgbClr val="FF0000"/>
                </a:solidFill>
              </a:rPr>
              <a:t>40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797068" y="3660630"/>
            <a:ext cx="126621" cy="49274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ый треугольник 13"/>
          <p:cNvSpPr/>
          <p:nvPr/>
        </p:nvSpPr>
        <p:spPr>
          <a:xfrm rot="5400000">
            <a:off x="5850638" y="4281391"/>
            <a:ext cx="960918" cy="667534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ый треугольник 14"/>
          <p:cNvSpPr/>
          <p:nvPr/>
        </p:nvSpPr>
        <p:spPr>
          <a:xfrm rot="16200000" flipH="1">
            <a:off x="679631" y="4167928"/>
            <a:ext cx="914400" cy="91440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1594031" y="4785477"/>
            <a:ext cx="440329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829" y="4269303"/>
            <a:ext cx="563573" cy="507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025" y="4027026"/>
            <a:ext cx="587499" cy="60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7393" y="4027026"/>
            <a:ext cx="587499" cy="60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063" y="4027026"/>
            <a:ext cx="587499" cy="60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4" name="Прямая соединительная линия 23"/>
          <p:cNvCxnSpPr/>
          <p:nvPr/>
        </p:nvCxnSpPr>
        <p:spPr>
          <a:xfrm flipV="1">
            <a:off x="5887950" y="4657911"/>
            <a:ext cx="443147" cy="17031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H="1" flipV="1">
            <a:off x="1167559" y="4640159"/>
            <a:ext cx="443147" cy="17031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ый треугольник 20"/>
          <p:cNvSpPr/>
          <p:nvPr/>
        </p:nvSpPr>
        <p:spPr>
          <a:xfrm flipH="1">
            <a:off x="2471016" y="1467919"/>
            <a:ext cx="1312135" cy="2033089"/>
          </a:xfrm>
          <a:prstGeom prst="rt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spc="3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Волна 9"/>
          <p:cNvSpPr/>
          <p:nvPr/>
        </p:nvSpPr>
        <p:spPr>
          <a:xfrm>
            <a:off x="3783152" y="548680"/>
            <a:ext cx="837171" cy="487192"/>
          </a:xfrm>
          <a:prstGeom prst="wav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54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6" presetClass="entr" presetSubtype="37" fill="hold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5" dur="1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1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33326" y="188640"/>
            <a:ext cx="7175351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uk-UA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Дякую </a:t>
            </a:r>
            <a:r>
              <a:rPr lang="uk-UA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за увагу!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2050" name="Picture 2" descr="D:\Презентации\анимешки\аниме 2014\school_boys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844824"/>
            <a:ext cx="5266556" cy="4618484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51720" y="1412776"/>
            <a:ext cx="5637010" cy="849481"/>
          </a:xfrm>
        </p:spPr>
        <p:txBody>
          <a:bodyPr>
            <a:prstTxWarp prst="textArchUp">
              <a:avLst/>
            </a:prstTxWarp>
            <a:noAutofit/>
          </a:bodyPr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Цікавого  навчального  року! 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8052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войная волна 1"/>
          <p:cNvSpPr/>
          <p:nvPr/>
        </p:nvSpPr>
        <p:spPr>
          <a:xfrm>
            <a:off x="56807" y="4437112"/>
            <a:ext cx="3024336" cy="696731"/>
          </a:xfrm>
          <a:prstGeom prst="doubleWav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Двойная волна 2"/>
          <p:cNvSpPr/>
          <p:nvPr/>
        </p:nvSpPr>
        <p:spPr>
          <a:xfrm rot="21347991">
            <a:off x="2907764" y="4329104"/>
            <a:ext cx="3387395" cy="840747"/>
          </a:xfrm>
          <a:prstGeom prst="doubleWave">
            <a:avLst>
              <a:gd name="adj1" fmla="val 12500"/>
              <a:gd name="adj2" fmla="val 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Двойная волна 3"/>
          <p:cNvSpPr/>
          <p:nvPr/>
        </p:nvSpPr>
        <p:spPr>
          <a:xfrm>
            <a:off x="6093529" y="4437112"/>
            <a:ext cx="3024336" cy="696731"/>
          </a:xfrm>
          <a:prstGeom prst="doubleWav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Двойная волна 5"/>
          <p:cNvSpPr/>
          <p:nvPr/>
        </p:nvSpPr>
        <p:spPr>
          <a:xfrm rot="20959517">
            <a:off x="24824" y="4711187"/>
            <a:ext cx="3024336" cy="696731"/>
          </a:xfrm>
          <a:prstGeom prst="doubleWav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Двойная волна 6"/>
          <p:cNvSpPr/>
          <p:nvPr/>
        </p:nvSpPr>
        <p:spPr>
          <a:xfrm rot="508480">
            <a:off x="6081435" y="4795123"/>
            <a:ext cx="3024336" cy="696731"/>
          </a:xfrm>
          <a:prstGeom prst="doubleWav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Двойная волна 7"/>
          <p:cNvSpPr/>
          <p:nvPr/>
        </p:nvSpPr>
        <p:spPr>
          <a:xfrm rot="21347991">
            <a:off x="2903866" y="4740806"/>
            <a:ext cx="3189663" cy="840747"/>
          </a:xfrm>
          <a:prstGeom prst="doubleWave">
            <a:avLst>
              <a:gd name="adj1" fmla="val 12500"/>
              <a:gd name="adj2" fmla="val 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568975" y="4153380"/>
            <a:ext cx="4428355" cy="9144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spc="3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1594031" y="4785477"/>
            <a:ext cx="440329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025" y="4027026"/>
            <a:ext cx="587499" cy="60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7393" y="4027026"/>
            <a:ext cx="587499" cy="60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063" y="4027026"/>
            <a:ext cx="587499" cy="60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1579765" y="1484784"/>
            <a:ext cx="2281802" cy="99412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uk-UA" sz="4400" b="1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72 + 4 = </a:t>
            </a:r>
            <a:endParaRPr lang="ru-RU" sz="4400" b="1" dirty="0">
              <a:solidFill>
                <a:schemeClr val="accent1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702791" y="1503148"/>
            <a:ext cx="2281802" cy="99412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uk-UA" sz="4400" b="1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76</a:t>
            </a:r>
            <a:endParaRPr lang="ru-RU" sz="4400" b="1" dirty="0">
              <a:solidFill>
                <a:schemeClr val="accent1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3420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37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войная волна 1"/>
          <p:cNvSpPr/>
          <p:nvPr/>
        </p:nvSpPr>
        <p:spPr>
          <a:xfrm>
            <a:off x="56807" y="4437112"/>
            <a:ext cx="3024336" cy="696731"/>
          </a:xfrm>
          <a:prstGeom prst="doubleWav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Двойная волна 2"/>
          <p:cNvSpPr/>
          <p:nvPr/>
        </p:nvSpPr>
        <p:spPr>
          <a:xfrm rot="21347991">
            <a:off x="2907764" y="4329104"/>
            <a:ext cx="3387395" cy="840747"/>
          </a:xfrm>
          <a:prstGeom prst="doubleWave">
            <a:avLst>
              <a:gd name="adj1" fmla="val 12500"/>
              <a:gd name="adj2" fmla="val 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Двойная волна 3"/>
          <p:cNvSpPr/>
          <p:nvPr/>
        </p:nvSpPr>
        <p:spPr>
          <a:xfrm>
            <a:off x="6093529" y="4437112"/>
            <a:ext cx="3024336" cy="696731"/>
          </a:xfrm>
          <a:prstGeom prst="doubleWav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Двойная волна 5"/>
          <p:cNvSpPr/>
          <p:nvPr/>
        </p:nvSpPr>
        <p:spPr>
          <a:xfrm rot="20959517">
            <a:off x="24824" y="4711187"/>
            <a:ext cx="3024336" cy="696731"/>
          </a:xfrm>
          <a:prstGeom prst="doubleWav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Двойная волна 6"/>
          <p:cNvSpPr/>
          <p:nvPr/>
        </p:nvSpPr>
        <p:spPr>
          <a:xfrm rot="508480">
            <a:off x="6081435" y="4795123"/>
            <a:ext cx="3024336" cy="696731"/>
          </a:xfrm>
          <a:prstGeom prst="doubleWav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Двойная волна 7"/>
          <p:cNvSpPr/>
          <p:nvPr/>
        </p:nvSpPr>
        <p:spPr>
          <a:xfrm rot="21347991">
            <a:off x="2903866" y="4740806"/>
            <a:ext cx="3189663" cy="840747"/>
          </a:xfrm>
          <a:prstGeom prst="doubleWave">
            <a:avLst>
              <a:gd name="adj1" fmla="val 12500"/>
              <a:gd name="adj2" fmla="val 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568975" y="4153380"/>
            <a:ext cx="4428355" cy="9144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FFFF00"/>
                </a:solidFill>
              </a:rPr>
              <a:t>                                     </a:t>
            </a:r>
            <a:endParaRPr lang="ru-RU" sz="2400" b="1" spc="3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ый треугольник 10"/>
          <p:cNvSpPr/>
          <p:nvPr/>
        </p:nvSpPr>
        <p:spPr>
          <a:xfrm>
            <a:off x="3783152" y="1035872"/>
            <a:ext cx="2084992" cy="2624759"/>
          </a:xfrm>
          <a:prstGeom prst="rt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spc="3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797068" y="3660630"/>
            <a:ext cx="126621" cy="49274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ый треугольник 13"/>
          <p:cNvSpPr/>
          <p:nvPr/>
        </p:nvSpPr>
        <p:spPr>
          <a:xfrm rot="5400000">
            <a:off x="5850638" y="4281391"/>
            <a:ext cx="960918" cy="667534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ый треугольник 14"/>
          <p:cNvSpPr/>
          <p:nvPr/>
        </p:nvSpPr>
        <p:spPr>
          <a:xfrm rot="16200000" flipH="1">
            <a:off x="679631" y="4167928"/>
            <a:ext cx="914400" cy="91440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1594031" y="4785477"/>
            <a:ext cx="440329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829" y="4269303"/>
            <a:ext cx="563573" cy="507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025" y="4027026"/>
            <a:ext cx="587499" cy="60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7393" y="4027026"/>
            <a:ext cx="587499" cy="60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063" y="4027026"/>
            <a:ext cx="587499" cy="60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4" name="Прямая соединительная линия 23"/>
          <p:cNvCxnSpPr/>
          <p:nvPr/>
        </p:nvCxnSpPr>
        <p:spPr>
          <a:xfrm flipV="1">
            <a:off x="5887950" y="4657911"/>
            <a:ext cx="443147" cy="17031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H="1" flipV="1">
            <a:off x="1167559" y="4640159"/>
            <a:ext cx="443147" cy="17031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179512" y="419110"/>
            <a:ext cx="305555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58 – 8 = </a:t>
            </a:r>
            <a:endParaRPr lang="ru-RU" sz="5400" b="1" spc="3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471015" y="441113"/>
            <a:ext cx="21047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r>
              <a:rPr lang="uk-UA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 </a:t>
            </a:r>
            <a:endParaRPr lang="ru-RU" sz="5400" b="1" spc="3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3114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37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1" grpId="0" animBg="1"/>
      <p:bldP spid="13" grpId="0" animBg="1"/>
      <p:bldP spid="14" grpId="0" animBg="1"/>
      <p:bldP spid="15" grpId="0" animBg="1"/>
      <p:bldP spid="5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войная волна 1"/>
          <p:cNvSpPr/>
          <p:nvPr/>
        </p:nvSpPr>
        <p:spPr>
          <a:xfrm>
            <a:off x="56807" y="4437112"/>
            <a:ext cx="3024336" cy="696731"/>
          </a:xfrm>
          <a:prstGeom prst="doubleWav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Двойная волна 2"/>
          <p:cNvSpPr/>
          <p:nvPr/>
        </p:nvSpPr>
        <p:spPr>
          <a:xfrm rot="21347991">
            <a:off x="2907764" y="4329104"/>
            <a:ext cx="3387395" cy="840747"/>
          </a:xfrm>
          <a:prstGeom prst="doubleWave">
            <a:avLst>
              <a:gd name="adj1" fmla="val 12500"/>
              <a:gd name="adj2" fmla="val 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Двойная волна 3"/>
          <p:cNvSpPr/>
          <p:nvPr/>
        </p:nvSpPr>
        <p:spPr>
          <a:xfrm>
            <a:off x="6093529" y="4437112"/>
            <a:ext cx="3024336" cy="696731"/>
          </a:xfrm>
          <a:prstGeom prst="doubleWav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Двойная волна 5"/>
          <p:cNvSpPr/>
          <p:nvPr/>
        </p:nvSpPr>
        <p:spPr>
          <a:xfrm rot="20959517">
            <a:off x="24824" y="4711187"/>
            <a:ext cx="3024336" cy="696731"/>
          </a:xfrm>
          <a:prstGeom prst="doubleWav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Двойная волна 6"/>
          <p:cNvSpPr/>
          <p:nvPr/>
        </p:nvSpPr>
        <p:spPr>
          <a:xfrm rot="508480">
            <a:off x="6081435" y="4795123"/>
            <a:ext cx="3024336" cy="696731"/>
          </a:xfrm>
          <a:prstGeom prst="doubleWav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Двойная волна 7"/>
          <p:cNvSpPr/>
          <p:nvPr/>
        </p:nvSpPr>
        <p:spPr>
          <a:xfrm rot="21347991">
            <a:off x="2903866" y="4740806"/>
            <a:ext cx="3189663" cy="840747"/>
          </a:xfrm>
          <a:prstGeom prst="doubleWave">
            <a:avLst>
              <a:gd name="adj1" fmla="val 12500"/>
              <a:gd name="adj2" fmla="val 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568975" y="4153380"/>
            <a:ext cx="4428355" cy="9144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FFFF00"/>
                </a:solidFill>
              </a:rPr>
              <a:t>                                     </a:t>
            </a:r>
            <a:endParaRPr lang="ru-RU" sz="2400" b="1" spc="3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ый треугольник 10"/>
          <p:cNvSpPr/>
          <p:nvPr/>
        </p:nvSpPr>
        <p:spPr>
          <a:xfrm>
            <a:off x="3783152" y="1035872"/>
            <a:ext cx="2084992" cy="2624759"/>
          </a:xfrm>
          <a:prstGeom prst="rt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spc="3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797068" y="3660630"/>
            <a:ext cx="126621" cy="49274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ый треугольник 13"/>
          <p:cNvSpPr/>
          <p:nvPr/>
        </p:nvSpPr>
        <p:spPr>
          <a:xfrm rot="5400000">
            <a:off x="5850638" y="4281391"/>
            <a:ext cx="960918" cy="667534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ый треугольник 14"/>
          <p:cNvSpPr/>
          <p:nvPr/>
        </p:nvSpPr>
        <p:spPr>
          <a:xfrm rot="16200000" flipH="1">
            <a:off x="679631" y="4167928"/>
            <a:ext cx="914400" cy="91440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1594031" y="4785477"/>
            <a:ext cx="440329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829" y="4269303"/>
            <a:ext cx="563573" cy="507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025" y="4027026"/>
            <a:ext cx="587499" cy="60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7393" y="4027026"/>
            <a:ext cx="587499" cy="60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063" y="4027026"/>
            <a:ext cx="587499" cy="60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4" name="Прямая соединительная линия 23"/>
          <p:cNvCxnSpPr/>
          <p:nvPr/>
        </p:nvCxnSpPr>
        <p:spPr>
          <a:xfrm flipV="1">
            <a:off x="5887950" y="4657911"/>
            <a:ext cx="443147" cy="17031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H="1" flipV="1">
            <a:off x="1167559" y="4640159"/>
            <a:ext cx="443147" cy="17031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ый треугольник 20"/>
          <p:cNvSpPr/>
          <p:nvPr/>
        </p:nvSpPr>
        <p:spPr>
          <a:xfrm flipH="1">
            <a:off x="2471016" y="1467919"/>
            <a:ext cx="1312135" cy="2033089"/>
          </a:xfrm>
          <a:prstGeom prst="rt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spc="3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38652" y="133181"/>
            <a:ext cx="269016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90 </a:t>
            </a:r>
            <a:r>
              <a:rPr lang="uk-UA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uk-UA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50 </a:t>
            </a:r>
            <a:r>
              <a:rPr lang="uk-UA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 </a:t>
            </a:r>
            <a:endParaRPr lang="ru-RU" sz="4800" b="1" spc="3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354617" y="146987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40</a:t>
            </a:r>
            <a:endParaRPr lang="ru-RU" sz="4800" b="1" spc="3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3736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37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37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1" grpId="0" animBg="1"/>
      <p:bldP spid="13" grpId="0" animBg="1"/>
      <p:bldP spid="14" grpId="0" animBg="1"/>
      <p:bldP spid="15" grpId="0" animBg="1"/>
      <p:bldP spid="21" grpId="0" animBg="1"/>
      <p:bldP spid="5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войная волна 1"/>
          <p:cNvSpPr/>
          <p:nvPr/>
        </p:nvSpPr>
        <p:spPr>
          <a:xfrm>
            <a:off x="56807" y="4437112"/>
            <a:ext cx="3024336" cy="696731"/>
          </a:xfrm>
          <a:prstGeom prst="doubleWav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Двойная волна 2"/>
          <p:cNvSpPr/>
          <p:nvPr/>
        </p:nvSpPr>
        <p:spPr>
          <a:xfrm rot="21347991">
            <a:off x="2907764" y="4329104"/>
            <a:ext cx="3387395" cy="840747"/>
          </a:xfrm>
          <a:prstGeom prst="doubleWave">
            <a:avLst>
              <a:gd name="adj1" fmla="val 12500"/>
              <a:gd name="adj2" fmla="val 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Двойная волна 3"/>
          <p:cNvSpPr/>
          <p:nvPr/>
        </p:nvSpPr>
        <p:spPr>
          <a:xfrm>
            <a:off x="6093529" y="4437112"/>
            <a:ext cx="3024336" cy="696731"/>
          </a:xfrm>
          <a:prstGeom prst="doubleWav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Двойная волна 5"/>
          <p:cNvSpPr/>
          <p:nvPr/>
        </p:nvSpPr>
        <p:spPr>
          <a:xfrm rot="20959517">
            <a:off x="24824" y="4711187"/>
            <a:ext cx="3024336" cy="696731"/>
          </a:xfrm>
          <a:prstGeom prst="doubleWav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Двойная волна 6"/>
          <p:cNvSpPr/>
          <p:nvPr/>
        </p:nvSpPr>
        <p:spPr>
          <a:xfrm rot="508480">
            <a:off x="6081435" y="4795123"/>
            <a:ext cx="3024336" cy="696731"/>
          </a:xfrm>
          <a:prstGeom prst="doubleWav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Двойная волна 7"/>
          <p:cNvSpPr/>
          <p:nvPr/>
        </p:nvSpPr>
        <p:spPr>
          <a:xfrm rot="21347991">
            <a:off x="2903866" y="4740806"/>
            <a:ext cx="3189663" cy="840747"/>
          </a:xfrm>
          <a:prstGeom prst="doubleWave">
            <a:avLst>
              <a:gd name="adj1" fmla="val 12500"/>
              <a:gd name="adj2" fmla="val 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568975" y="4153380"/>
            <a:ext cx="4428355" cy="9144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FFFF00"/>
                </a:solidFill>
              </a:rPr>
              <a:t>                                     </a:t>
            </a:r>
            <a:endParaRPr lang="ru-RU" sz="2400" b="1" spc="3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ый треугольник 10"/>
          <p:cNvSpPr/>
          <p:nvPr/>
        </p:nvSpPr>
        <p:spPr>
          <a:xfrm>
            <a:off x="3783152" y="1035872"/>
            <a:ext cx="2084992" cy="2624759"/>
          </a:xfrm>
          <a:prstGeom prst="rt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spc="3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18210" y="3412322"/>
            <a:ext cx="800810" cy="741058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rgbClr val="FF0000"/>
                </a:solidFill>
              </a:rPr>
              <a:t>40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797068" y="3660630"/>
            <a:ext cx="126621" cy="49274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ый треугольник 13"/>
          <p:cNvSpPr/>
          <p:nvPr/>
        </p:nvSpPr>
        <p:spPr>
          <a:xfrm rot="5400000">
            <a:off x="5850638" y="4281391"/>
            <a:ext cx="960918" cy="667534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ый треугольник 14"/>
          <p:cNvSpPr/>
          <p:nvPr/>
        </p:nvSpPr>
        <p:spPr>
          <a:xfrm rot="16200000" flipH="1">
            <a:off x="679631" y="4167928"/>
            <a:ext cx="914400" cy="91440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1594031" y="4785477"/>
            <a:ext cx="440329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829" y="4269303"/>
            <a:ext cx="563573" cy="507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025" y="4027026"/>
            <a:ext cx="587499" cy="60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7393" y="4027026"/>
            <a:ext cx="587499" cy="60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063" y="4027026"/>
            <a:ext cx="587499" cy="60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4" name="Прямая соединительная линия 23"/>
          <p:cNvCxnSpPr/>
          <p:nvPr/>
        </p:nvCxnSpPr>
        <p:spPr>
          <a:xfrm flipV="1">
            <a:off x="5887950" y="4657911"/>
            <a:ext cx="443147" cy="17031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H="1" flipV="1">
            <a:off x="1167559" y="4640159"/>
            <a:ext cx="443147" cy="17031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ый треугольник 20"/>
          <p:cNvSpPr/>
          <p:nvPr/>
        </p:nvSpPr>
        <p:spPr>
          <a:xfrm flipH="1">
            <a:off x="2471016" y="1467919"/>
            <a:ext cx="1312135" cy="2033089"/>
          </a:xfrm>
          <a:prstGeom prst="rt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spc="3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58098" y="266431"/>
            <a:ext cx="252184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40 + 24 </a:t>
            </a:r>
            <a:r>
              <a:rPr lang="uk-UA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 </a:t>
            </a:r>
            <a:endParaRPr lang="ru-RU" sz="4400" b="1" spc="3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932575" y="293912"/>
            <a:ext cx="88998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64 </a:t>
            </a:r>
            <a:endParaRPr lang="ru-RU" sz="4400" b="1" spc="3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3960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1" grpId="0" animBg="1"/>
      <p:bldP spid="5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войная волна 1"/>
          <p:cNvSpPr/>
          <p:nvPr/>
        </p:nvSpPr>
        <p:spPr>
          <a:xfrm>
            <a:off x="56807" y="4437112"/>
            <a:ext cx="3024336" cy="696731"/>
          </a:xfrm>
          <a:prstGeom prst="doubleWav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Двойная волна 2"/>
          <p:cNvSpPr/>
          <p:nvPr/>
        </p:nvSpPr>
        <p:spPr>
          <a:xfrm rot="21347991">
            <a:off x="2907764" y="4329104"/>
            <a:ext cx="3387395" cy="840747"/>
          </a:xfrm>
          <a:prstGeom prst="doubleWave">
            <a:avLst>
              <a:gd name="adj1" fmla="val 12500"/>
              <a:gd name="adj2" fmla="val 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Двойная волна 3"/>
          <p:cNvSpPr/>
          <p:nvPr/>
        </p:nvSpPr>
        <p:spPr>
          <a:xfrm>
            <a:off x="6093529" y="4437112"/>
            <a:ext cx="3024336" cy="696731"/>
          </a:xfrm>
          <a:prstGeom prst="doubleWav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Двойная волна 5"/>
          <p:cNvSpPr/>
          <p:nvPr/>
        </p:nvSpPr>
        <p:spPr>
          <a:xfrm rot="20959517">
            <a:off x="24824" y="4711187"/>
            <a:ext cx="3024336" cy="696731"/>
          </a:xfrm>
          <a:prstGeom prst="doubleWav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Двойная волна 6"/>
          <p:cNvSpPr/>
          <p:nvPr/>
        </p:nvSpPr>
        <p:spPr>
          <a:xfrm rot="508480">
            <a:off x="6081435" y="4795123"/>
            <a:ext cx="3024336" cy="696731"/>
          </a:xfrm>
          <a:prstGeom prst="doubleWav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Двойная волна 7"/>
          <p:cNvSpPr/>
          <p:nvPr/>
        </p:nvSpPr>
        <p:spPr>
          <a:xfrm rot="21347991">
            <a:off x="2903866" y="4740806"/>
            <a:ext cx="3189663" cy="840747"/>
          </a:xfrm>
          <a:prstGeom prst="doubleWave">
            <a:avLst>
              <a:gd name="adj1" fmla="val 12500"/>
              <a:gd name="adj2" fmla="val 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568975" y="4153380"/>
            <a:ext cx="4428355" cy="9144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FFFF00"/>
                </a:solidFill>
              </a:rPr>
              <a:t>                                     </a:t>
            </a:r>
            <a:endParaRPr lang="ru-RU" sz="2400" b="1" spc="3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ый треугольник 10"/>
          <p:cNvSpPr/>
          <p:nvPr/>
        </p:nvSpPr>
        <p:spPr>
          <a:xfrm>
            <a:off x="3783152" y="1035872"/>
            <a:ext cx="2084992" cy="2624759"/>
          </a:xfrm>
          <a:prstGeom prst="rt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spc="3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18210" y="3412322"/>
            <a:ext cx="800810" cy="741058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rgbClr val="FF0000"/>
                </a:solidFill>
              </a:rPr>
              <a:t>40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797068" y="3660630"/>
            <a:ext cx="126621" cy="49274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ый треугольник 13"/>
          <p:cNvSpPr/>
          <p:nvPr/>
        </p:nvSpPr>
        <p:spPr>
          <a:xfrm rot="5400000">
            <a:off x="5850638" y="4281391"/>
            <a:ext cx="960918" cy="667534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ый треугольник 14"/>
          <p:cNvSpPr/>
          <p:nvPr/>
        </p:nvSpPr>
        <p:spPr>
          <a:xfrm rot="16200000" flipH="1">
            <a:off x="679631" y="4167928"/>
            <a:ext cx="914400" cy="91440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1594031" y="4785477"/>
            <a:ext cx="440329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829" y="4269303"/>
            <a:ext cx="563573" cy="507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025" y="4027026"/>
            <a:ext cx="587499" cy="60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7393" y="4027026"/>
            <a:ext cx="587499" cy="60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063" y="4027026"/>
            <a:ext cx="587499" cy="60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4" name="Прямая соединительная линия 23"/>
          <p:cNvCxnSpPr/>
          <p:nvPr/>
        </p:nvCxnSpPr>
        <p:spPr>
          <a:xfrm flipV="1">
            <a:off x="5887950" y="4657911"/>
            <a:ext cx="443147" cy="17031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H="1" flipV="1">
            <a:off x="1167559" y="4640159"/>
            <a:ext cx="443147" cy="17031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ый треугольник 20"/>
          <p:cNvSpPr/>
          <p:nvPr/>
        </p:nvSpPr>
        <p:spPr>
          <a:xfrm flipH="1">
            <a:off x="2471016" y="1467919"/>
            <a:ext cx="1312135" cy="2033089"/>
          </a:xfrm>
          <a:prstGeom prst="rt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spc="3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Волна 9"/>
          <p:cNvSpPr/>
          <p:nvPr/>
        </p:nvSpPr>
        <p:spPr>
          <a:xfrm>
            <a:off x="3783152" y="548680"/>
            <a:ext cx="837171" cy="487192"/>
          </a:xfrm>
          <a:prstGeom prst="wav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625425" y="266431"/>
            <a:ext cx="23871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39 - 30 </a:t>
            </a:r>
            <a:r>
              <a:rPr lang="uk-UA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 </a:t>
            </a:r>
            <a:endParaRPr lang="ru-RU" sz="4400" b="1" spc="3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881524" y="287202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  </a:t>
            </a:r>
            <a:endParaRPr lang="ru-RU" sz="4400" b="1" spc="3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0161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37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6" presetClass="entr" presetSubtype="37" fill="hold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7" dur="1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1" grpId="0" animBg="1"/>
      <p:bldP spid="10" grpId="0" animBg="1"/>
      <p:bldP spid="25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8508" y="1542523"/>
            <a:ext cx="224871" cy="2400272"/>
          </a:xfrm>
          <a:prstGeom prst="rect">
            <a:avLst/>
          </a:prstGeom>
          <a:solidFill>
            <a:schemeClr val="accent1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1652289"/>
            <a:ext cx="224871" cy="2400272"/>
          </a:xfrm>
          <a:prstGeom prst="rect">
            <a:avLst/>
          </a:prstGeom>
          <a:solidFill>
            <a:schemeClr val="accent1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35968" y="1804689"/>
            <a:ext cx="224871" cy="2400272"/>
          </a:xfrm>
          <a:prstGeom prst="rect">
            <a:avLst/>
          </a:prstGeom>
          <a:solidFill>
            <a:schemeClr val="accent1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88368" y="1957089"/>
            <a:ext cx="224871" cy="2400272"/>
          </a:xfrm>
          <a:prstGeom prst="rect">
            <a:avLst/>
          </a:prstGeom>
          <a:solidFill>
            <a:schemeClr val="accent1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140768" y="2109489"/>
            <a:ext cx="224871" cy="2400272"/>
          </a:xfrm>
          <a:prstGeom prst="rect">
            <a:avLst/>
          </a:prstGeom>
          <a:solidFill>
            <a:schemeClr val="accent1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293168" y="2261889"/>
            <a:ext cx="224871" cy="2400272"/>
          </a:xfrm>
          <a:prstGeom prst="rect">
            <a:avLst/>
          </a:prstGeom>
          <a:solidFill>
            <a:schemeClr val="accent1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445568" y="2414289"/>
            <a:ext cx="224871" cy="2400272"/>
          </a:xfrm>
          <a:prstGeom prst="rect">
            <a:avLst/>
          </a:prstGeom>
          <a:solidFill>
            <a:schemeClr val="accent1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597968" y="2566689"/>
            <a:ext cx="224871" cy="2400272"/>
          </a:xfrm>
          <a:prstGeom prst="rect">
            <a:avLst/>
          </a:prstGeom>
          <a:solidFill>
            <a:schemeClr val="accent1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750368" y="2719089"/>
            <a:ext cx="224871" cy="2400272"/>
          </a:xfrm>
          <a:prstGeom prst="rect">
            <a:avLst/>
          </a:prstGeom>
          <a:solidFill>
            <a:schemeClr val="accent1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902768" y="2871489"/>
            <a:ext cx="224871" cy="2400272"/>
          </a:xfrm>
          <a:prstGeom prst="rect">
            <a:avLst/>
          </a:prstGeom>
          <a:solidFill>
            <a:schemeClr val="accent1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526503" y="1639422"/>
            <a:ext cx="224871" cy="2400272"/>
          </a:xfrm>
          <a:prstGeom prst="rect">
            <a:avLst/>
          </a:prstGeom>
          <a:solidFill>
            <a:srgbClr val="FFC000"/>
          </a:solidFill>
          <a:ln w="31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711319" y="1772758"/>
            <a:ext cx="224871" cy="2400272"/>
          </a:xfrm>
          <a:prstGeom prst="rect">
            <a:avLst/>
          </a:prstGeom>
          <a:solidFill>
            <a:srgbClr val="FFC000"/>
          </a:solidFill>
          <a:ln w="31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863719" y="1925158"/>
            <a:ext cx="224871" cy="2400272"/>
          </a:xfrm>
          <a:prstGeom prst="rect">
            <a:avLst/>
          </a:prstGeom>
          <a:solidFill>
            <a:srgbClr val="FFC000"/>
          </a:solidFill>
          <a:ln w="31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016119" y="2077558"/>
            <a:ext cx="224871" cy="2400272"/>
          </a:xfrm>
          <a:prstGeom prst="rect">
            <a:avLst/>
          </a:prstGeom>
          <a:solidFill>
            <a:srgbClr val="FFC000"/>
          </a:solidFill>
          <a:ln w="31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168519" y="2229958"/>
            <a:ext cx="224871" cy="2400272"/>
          </a:xfrm>
          <a:prstGeom prst="rect">
            <a:avLst/>
          </a:prstGeom>
          <a:solidFill>
            <a:srgbClr val="FFC000"/>
          </a:solidFill>
          <a:ln w="31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320919" y="2382358"/>
            <a:ext cx="224871" cy="2400272"/>
          </a:xfrm>
          <a:prstGeom prst="rect">
            <a:avLst/>
          </a:prstGeom>
          <a:solidFill>
            <a:srgbClr val="FFC000"/>
          </a:solidFill>
          <a:ln w="31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473319" y="2534758"/>
            <a:ext cx="224871" cy="2400272"/>
          </a:xfrm>
          <a:prstGeom prst="rect">
            <a:avLst/>
          </a:prstGeom>
          <a:solidFill>
            <a:srgbClr val="FFC000"/>
          </a:solidFill>
          <a:ln w="31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625719" y="2687158"/>
            <a:ext cx="224871" cy="2400272"/>
          </a:xfrm>
          <a:prstGeom prst="rect">
            <a:avLst/>
          </a:prstGeom>
          <a:solidFill>
            <a:srgbClr val="FFC000"/>
          </a:solidFill>
          <a:ln w="31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778119" y="2839558"/>
            <a:ext cx="224871" cy="2400272"/>
          </a:xfrm>
          <a:prstGeom prst="rect">
            <a:avLst/>
          </a:prstGeom>
          <a:solidFill>
            <a:srgbClr val="FFC000"/>
          </a:solidFill>
          <a:ln w="31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3930519" y="2991958"/>
            <a:ext cx="224871" cy="2400272"/>
          </a:xfrm>
          <a:prstGeom prst="rect">
            <a:avLst/>
          </a:prstGeom>
          <a:solidFill>
            <a:srgbClr val="FFC000"/>
          </a:solidFill>
          <a:ln w="31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4732217" y="1664074"/>
            <a:ext cx="224871" cy="2400272"/>
          </a:xfrm>
          <a:prstGeom prst="rect">
            <a:avLst/>
          </a:prstGeom>
          <a:solidFill>
            <a:srgbClr val="FF0000"/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884617" y="1816474"/>
            <a:ext cx="224871" cy="2400272"/>
          </a:xfrm>
          <a:prstGeom prst="rect">
            <a:avLst/>
          </a:prstGeom>
          <a:solidFill>
            <a:srgbClr val="FF0000"/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5037017" y="1968874"/>
            <a:ext cx="224871" cy="2400272"/>
          </a:xfrm>
          <a:prstGeom prst="rect">
            <a:avLst/>
          </a:prstGeom>
          <a:solidFill>
            <a:srgbClr val="FF0000"/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5189417" y="2121274"/>
            <a:ext cx="224871" cy="2400272"/>
          </a:xfrm>
          <a:prstGeom prst="rect">
            <a:avLst/>
          </a:prstGeom>
          <a:solidFill>
            <a:srgbClr val="FF0000"/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5341817" y="2273674"/>
            <a:ext cx="224871" cy="2400272"/>
          </a:xfrm>
          <a:prstGeom prst="rect">
            <a:avLst/>
          </a:prstGeom>
          <a:solidFill>
            <a:srgbClr val="FF0000"/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5494217" y="2426074"/>
            <a:ext cx="224871" cy="2400272"/>
          </a:xfrm>
          <a:prstGeom prst="rect">
            <a:avLst/>
          </a:prstGeom>
          <a:solidFill>
            <a:srgbClr val="FF0000"/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5646617" y="2578474"/>
            <a:ext cx="224871" cy="2400272"/>
          </a:xfrm>
          <a:prstGeom prst="rect">
            <a:avLst/>
          </a:prstGeom>
          <a:solidFill>
            <a:srgbClr val="FF0000"/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5799017" y="2730874"/>
            <a:ext cx="224871" cy="2400272"/>
          </a:xfrm>
          <a:prstGeom prst="rect">
            <a:avLst/>
          </a:prstGeom>
          <a:solidFill>
            <a:srgbClr val="FF0000"/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5951417" y="2883274"/>
            <a:ext cx="224871" cy="2400272"/>
          </a:xfrm>
          <a:prstGeom prst="rect">
            <a:avLst/>
          </a:prstGeom>
          <a:solidFill>
            <a:srgbClr val="FF0000"/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6103817" y="3035674"/>
            <a:ext cx="224871" cy="2400272"/>
          </a:xfrm>
          <a:prstGeom prst="rect">
            <a:avLst/>
          </a:prstGeom>
          <a:solidFill>
            <a:srgbClr val="FF0000"/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7093206" y="1675859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7245606" y="1828259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7398006" y="1980659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7550406" y="2133059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7702806" y="2285459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7855206" y="2437859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8007606" y="2590259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8160006" y="2742659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8312406" y="2895059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8464806" y="3047459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Заголовок 1"/>
          <p:cNvSpPr txBox="1">
            <a:spLocks/>
          </p:cNvSpPr>
          <p:nvPr/>
        </p:nvSpPr>
        <p:spPr>
          <a:xfrm>
            <a:off x="3274212" y="72741"/>
            <a:ext cx="2835413" cy="99412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None/>
            </a:pPr>
            <a:r>
              <a:rPr lang="uk-UA" sz="720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40</a:t>
            </a:r>
            <a:endParaRPr lang="ru-RU" sz="7200" dirty="0">
              <a:solidFill>
                <a:schemeClr val="accent1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4252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500"/>
                            </p:stCondLst>
                            <p:childTnLst>
                              <p:par>
                                <p:cTn id="76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500"/>
                            </p:stCondLst>
                            <p:childTnLst>
                              <p:par>
                                <p:cTn id="86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0"/>
                            </p:stCondLst>
                            <p:childTnLst>
                              <p:par>
                                <p:cTn id="91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000"/>
                            </p:stCondLst>
                            <p:childTnLst>
                              <p:par>
                                <p:cTn id="10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500"/>
                            </p:stCondLst>
                            <p:childTnLst>
                              <p:par>
                                <p:cTn id="10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000"/>
                            </p:stCondLst>
                            <p:childTnLst>
                              <p:par>
                                <p:cTn id="1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7500"/>
                            </p:stCondLst>
                            <p:childTnLst>
                              <p:par>
                                <p:cTn id="11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8000"/>
                            </p:stCondLst>
                            <p:childTnLst>
                              <p:par>
                                <p:cTn id="12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8500"/>
                            </p:stCondLst>
                            <p:childTnLst>
                              <p:par>
                                <p:cTn id="12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9000"/>
                            </p:stCondLst>
                            <p:childTnLst>
                              <p:par>
                                <p:cTn id="13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9500"/>
                            </p:stCondLst>
                            <p:childTnLst>
                              <p:par>
                                <p:cTn id="13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4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46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51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1500"/>
                            </p:stCondLst>
                            <p:childTnLst>
                              <p:par>
                                <p:cTn id="156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61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2500"/>
                            </p:stCondLst>
                            <p:childTnLst>
                              <p:par>
                                <p:cTn id="166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71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3500"/>
                            </p:stCondLst>
                            <p:childTnLst>
                              <p:par>
                                <p:cTn id="176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4000"/>
                            </p:stCondLst>
                            <p:childTnLst>
                              <p:par>
                                <p:cTn id="181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4500"/>
                            </p:stCondLst>
                            <p:childTnLst>
                              <p:par>
                                <p:cTn id="186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15000"/>
                            </p:stCondLst>
                            <p:childTnLst>
                              <p:par>
                                <p:cTn id="191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143242" y="547430"/>
            <a:ext cx="224871" cy="2400272"/>
          </a:xfrm>
          <a:prstGeom prst="rect">
            <a:avLst/>
          </a:prstGeom>
          <a:solidFill>
            <a:schemeClr val="accent1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714116" y="639952"/>
            <a:ext cx="224871" cy="2400272"/>
          </a:xfrm>
          <a:prstGeom prst="rect">
            <a:avLst/>
          </a:prstGeom>
          <a:solidFill>
            <a:schemeClr val="accent1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89780" y="556030"/>
            <a:ext cx="224871" cy="2400272"/>
          </a:xfrm>
          <a:prstGeom prst="rect">
            <a:avLst/>
          </a:prstGeom>
          <a:solidFill>
            <a:schemeClr val="accent1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100803" y="1012990"/>
            <a:ext cx="224871" cy="2400272"/>
          </a:xfrm>
          <a:prstGeom prst="rect">
            <a:avLst/>
          </a:prstGeom>
          <a:solidFill>
            <a:schemeClr val="accent1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365638" y="818522"/>
            <a:ext cx="224871" cy="2400272"/>
          </a:xfrm>
          <a:prstGeom prst="rect">
            <a:avLst/>
          </a:prstGeom>
          <a:solidFill>
            <a:schemeClr val="accent1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89245" y="821750"/>
            <a:ext cx="224871" cy="2400272"/>
          </a:xfrm>
          <a:prstGeom prst="rect">
            <a:avLst/>
          </a:prstGeom>
          <a:solidFill>
            <a:schemeClr val="accent1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011514" y="1293138"/>
            <a:ext cx="224871" cy="2400272"/>
          </a:xfrm>
          <a:prstGeom prst="rect">
            <a:avLst/>
          </a:prstGeom>
          <a:solidFill>
            <a:schemeClr val="accent1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253203" y="1270306"/>
            <a:ext cx="224871" cy="2400272"/>
          </a:xfrm>
          <a:prstGeom prst="rect">
            <a:avLst/>
          </a:prstGeom>
          <a:solidFill>
            <a:schemeClr val="accent1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478074" y="1032054"/>
            <a:ext cx="224871" cy="2400272"/>
          </a:xfrm>
          <a:prstGeom prst="rect">
            <a:avLst/>
          </a:prstGeom>
          <a:solidFill>
            <a:schemeClr val="accent1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56557" y="1043839"/>
            <a:ext cx="224871" cy="2400272"/>
          </a:xfrm>
          <a:prstGeom prst="rect">
            <a:avLst/>
          </a:prstGeom>
          <a:solidFill>
            <a:schemeClr val="accent1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2959046" y="1461160"/>
            <a:ext cx="224871" cy="2400272"/>
          </a:xfrm>
          <a:prstGeom prst="rect">
            <a:avLst/>
          </a:prstGeom>
          <a:solidFill>
            <a:srgbClr val="FFC000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2461682" y="1594625"/>
            <a:ext cx="224871" cy="2400272"/>
          </a:xfrm>
          <a:prstGeom prst="rect">
            <a:avLst/>
          </a:prstGeom>
          <a:solidFill>
            <a:srgbClr val="FFC000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2705584" y="1469760"/>
            <a:ext cx="224871" cy="2400272"/>
          </a:xfrm>
          <a:prstGeom prst="rect">
            <a:avLst/>
          </a:prstGeom>
          <a:solidFill>
            <a:srgbClr val="FFC000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2916607" y="1926720"/>
            <a:ext cx="224871" cy="2400272"/>
          </a:xfrm>
          <a:prstGeom prst="rect">
            <a:avLst/>
          </a:prstGeom>
          <a:solidFill>
            <a:srgbClr val="FFC000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3181442" y="1732252"/>
            <a:ext cx="224871" cy="2400272"/>
          </a:xfrm>
          <a:prstGeom prst="rect">
            <a:avLst/>
          </a:prstGeom>
          <a:solidFill>
            <a:srgbClr val="FFC000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2827318" y="2206868"/>
            <a:ext cx="224871" cy="2400272"/>
          </a:xfrm>
          <a:prstGeom prst="rect">
            <a:avLst/>
          </a:prstGeom>
          <a:solidFill>
            <a:srgbClr val="FFC000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3069007" y="2184036"/>
            <a:ext cx="224871" cy="2400272"/>
          </a:xfrm>
          <a:prstGeom prst="rect">
            <a:avLst/>
          </a:prstGeom>
          <a:solidFill>
            <a:srgbClr val="FFC000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3293878" y="1945784"/>
            <a:ext cx="224871" cy="2400272"/>
          </a:xfrm>
          <a:prstGeom prst="rect">
            <a:avLst/>
          </a:prstGeom>
          <a:solidFill>
            <a:srgbClr val="FFC000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2572361" y="1957569"/>
            <a:ext cx="224871" cy="2400272"/>
          </a:xfrm>
          <a:prstGeom prst="rect">
            <a:avLst/>
          </a:prstGeom>
          <a:solidFill>
            <a:srgbClr val="FFC000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5297615" y="715581"/>
            <a:ext cx="224871" cy="2400272"/>
          </a:xfrm>
          <a:prstGeom prst="rect">
            <a:avLst/>
          </a:prstGeom>
          <a:solidFill>
            <a:srgbClr val="FF0000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4797985" y="821750"/>
            <a:ext cx="224871" cy="2400272"/>
          </a:xfrm>
          <a:prstGeom prst="rect">
            <a:avLst/>
          </a:prstGeom>
          <a:solidFill>
            <a:srgbClr val="FF0000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5044153" y="724181"/>
            <a:ext cx="224871" cy="2400272"/>
          </a:xfrm>
          <a:prstGeom prst="rect">
            <a:avLst/>
          </a:prstGeom>
          <a:solidFill>
            <a:srgbClr val="FF0000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5255176" y="1181141"/>
            <a:ext cx="224871" cy="2400272"/>
          </a:xfrm>
          <a:prstGeom prst="rect">
            <a:avLst/>
          </a:prstGeom>
          <a:solidFill>
            <a:srgbClr val="FF0000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5520011" y="986673"/>
            <a:ext cx="224871" cy="2400272"/>
          </a:xfrm>
          <a:prstGeom prst="rect">
            <a:avLst/>
          </a:prstGeom>
          <a:solidFill>
            <a:srgbClr val="FF0000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5165887" y="1461289"/>
            <a:ext cx="224871" cy="2400272"/>
          </a:xfrm>
          <a:prstGeom prst="rect">
            <a:avLst/>
          </a:prstGeom>
          <a:solidFill>
            <a:srgbClr val="FF0000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5407576" y="1438457"/>
            <a:ext cx="224871" cy="2400272"/>
          </a:xfrm>
          <a:prstGeom prst="rect">
            <a:avLst/>
          </a:prstGeom>
          <a:solidFill>
            <a:srgbClr val="FF0000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5632447" y="1200205"/>
            <a:ext cx="224871" cy="2400272"/>
          </a:xfrm>
          <a:prstGeom prst="rect">
            <a:avLst/>
          </a:prstGeom>
          <a:solidFill>
            <a:srgbClr val="FF0000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4910930" y="1211990"/>
            <a:ext cx="224871" cy="2400272"/>
          </a:xfrm>
          <a:prstGeom prst="rect">
            <a:avLst/>
          </a:prstGeom>
          <a:solidFill>
            <a:srgbClr val="FF0000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7427891" y="1412827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6949558" y="1517983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7174429" y="1421427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7385452" y="1878387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7650287" y="1683919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/>
          <p:cNvSpPr/>
          <p:nvPr/>
        </p:nvSpPr>
        <p:spPr>
          <a:xfrm>
            <a:off x="7296163" y="2158535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ик 67"/>
          <p:cNvSpPr/>
          <p:nvPr/>
        </p:nvSpPr>
        <p:spPr>
          <a:xfrm>
            <a:off x="7537852" y="2135703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Прямоугольник 68"/>
          <p:cNvSpPr/>
          <p:nvPr/>
        </p:nvSpPr>
        <p:spPr>
          <a:xfrm>
            <a:off x="7762723" y="1897451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Прямоугольник 69"/>
          <p:cNvSpPr/>
          <p:nvPr/>
        </p:nvSpPr>
        <p:spPr>
          <a:xfrm>
            <a:off x="7041206" y="1909236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Прямоугольник 70"/>
          <p:cNvSpPr/>
          <p:nvPr/>
        </p:nvSpPr>
        <p:spPr>
          <a:xfrm>
            <a:off x="2246646" y="1840088"/>
            <a:ext cx="224871" cy="2400272"/>
          </a:xfrm>
          <a:prstGeom prst="rect">
            <a:avLst/>
          </a:prstGeom>
          <a:solidFill>
            <a:srgbClr val="FFC000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Прямоугольник 71"/>
          <p:cNvSpPr/>
          <p:nvPr/>
        </p:nvSpPr>
        <p:spPr>
          <a:xfrm>
            <a:off x="4700187" y="1044492"/>
            <a:ext cx="224871" cy="2400272"/>
          </a:xfrm>
          <a:prstGeom prst="rect">
            <a:avLst/>
          </a:prstGeom>
          <a:solidFill>
            <a:srgbClr val="FF0000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Прямоугольник 72"/>
          <p:cNvSpPr/>
          <p:nvPr/>
        </p:nvSpPr>
        <p:spPr>
          <a:xfrm>
            <a:off x="6798394" y="1840088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Волна 1"/>
          <p:cNvSpPr/>
          <p:nvPr/>
        </p:nvSpPr>
        <p:spPr>
          <a:xfrm rot="10630427">
            <a:off x="490034" y="2074477"/>
            <a:ext cx="1240782" cy="366933"/>
          </a:xfrm>
          <a:prstGeom prst="wave">
            <a:avLst>
              <a:gd name="adj1" fmla="val 20000"/>
              <a:gd name="adj2" fmla="val -1012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Волна 73"/>
          <p:cNvSpPr/>
          <p:nvPr/>
        </p:nvSpPr>
        <p:spPr>
          <a:xfrm rot="10630427">
            <a:off x="2269504" y="3047185"/>
            <a:ext cx="1252083" cy="366933"/>
          </a:xfrm>
          <a:prstGeom prst="wave">
            <a:avLst>
              <a:gd name="adj1" fmla="val 20000"/>
              <a:gd name="adj2" fmla="val -1012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Волна 74"/>
          <p:cNvSpPr/>
          <p:nvPr/>
        </p:nvSpPr>
        <p:spPr>
          <a:xfrm rot="10630427">
            <a:off x="4671574" y="2327476"/>
            <a:ext cx="1252083" cy="366933"/>
          </a:xfrm>
          <a:prstGeom prst="wave">
            <a:avLst>
              <a:gd name="adj1" fmla="val 20000"/>
              <a:gd name="adj2" fmla="val -1012"/>
            </a:avLst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Волна 75"/>
          <p:cNvSpPr/>
          <p:nvPr/>
        </p:nvSpPr>
        <p:spPr>
          <a:xfrm rot="10630427">
            <a:off x="6778909" y="3002121"/>
            <a:ext cx="1240782" cy="366933"/>
          </a:xfrm>
          <a:prstGeom prst="wave">
            <a:avLst>
              <a:gd name="adj1" fmla="val 20000"/>
              <a:gd name="adj2" fmla="val -1012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Круглая лента лицом вверх 2"/>
          <p:cNvSpPr/>
          <p:nvPr/>
        </p:nvSpPr>
        <p:spPr>
          <a:xfrm>
            <a:off x="1011514" y="2223855"/>
            <a:ext cx="596758" cy="188272"/>
          </a:xfrm>
          <a:prstGeom prst="ellipseRibbon2">
            <a:avLst>
              <a:gd name="adj1" fmla="val 25000"/>
              <a:gd name="adj2" fmla="val 25000"/>
              <a:gd name="adj3" fmla="val 25000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2" name="Picture 4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FF00FF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3686" y="2184036"/>
            <a:ext cx="923925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8153" y="2936582"/>
            <a:ext cx="923925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5889" y="2879649"/>
            <a:ext cx="923925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9" name="Прямоугольник 88"/>
          <p:cNvSpPr/>
          <p:nvPr/>
        </p:nvSpPr>
        <p:spPr>
          <a:xfrm>
            <a:off x="3537054" y="4149062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Прямоугольник 89"/>
          <p:cNvSpPr/>
          <p:nvPr/>
        </p:nvSpPr>
        <p:spPr>
          <a:xfrm>
            <a:off x="3872861" y="4149062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Прямоугольник 90"/>
          <p:cNvSpPr/>
          <p:nvPr/>
        </p:nvSpPr>
        <p:spPr>
          <a:xfrm>
            <a:off x="4218814" y="4132524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Прямоугольник 91"/>
          <p:cNvSpPr/>
          <p:nvPr/>
        </p:nvSpPr>
        <p:spPr>
          <a:xfrm>
            <a:off x="4587751" y="4150118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Прямоугольник 93"/>
          <p:cNvSpPr/>
          <p:nvPr/>
        </p:nvSpPr>
        <p:spPr>
          <a:xfrm>
            <a:off x="4950437" y="4174416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Прямоугольник 94"/>
          <p:cNvSpPr/>
          <p:nvPr/>
        </p:nvSpPr>
        <p:spPr>
          <a:xfrm>
            <a:off x="6533907" y="4125841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Прямоугольник 95"/>
          <p:cNvSpPr/>
          <p:nvPr/>
        </p:nvSpPr>
        <p:spPr>
          <a:xfrm>
            <a:off x="5297615" y="4178386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Прямоугольник 96"/>
          <p:cNvSpPr/>
          <p:nvPr/>
        </p:nvSpPr>
        <p:spPr>
          <a:xfrm>
            <a:off x="5652410" y="4132524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Прямоугольник 97"/>
          <p:cNvSpPr/>
          <p:nvPr/>
        </p:nvSpPr>
        <p:spPr>
          <a:xfrm>
            <a:off x="6084168" y="4142274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218815" y="5157192"/>
            <a:ext cx="2577314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Прямоугольник 108"/>
          <p:cNvSpPr/>
          <p:nvPr/>
        </p:nvSpPr>
        <p:spPr>
          <a:xfrm>
            <a:off x="3222004" y="4132979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0" name="Заголовок 1"/>
          <p:cNvSpPr txBox="1">
            <a:spLocks/>
          </p:cNvSpPr>
          <p:nvPr/>
        </p:nvSpPr>
        <p:spPr>
          <a:xfrm>
            <a:off x="2152851" y="0"/>
            <a:ext cx="2835413" cy="99412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just">
              <a:buNone/>
            </a:pPr>
            <a:r>
              <a:rPr lang="uk-UA" sz="440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40  -  7  =</a:t>
            </a:r>
            <a:endParaRPr lang="ru-RU" sz="4400" dirty="0">
              <a:solidFill>
                <a:schemeClr val="accent1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1" name="Заголовок 1"/>
          <p:cNvSpPr txBox="1">
            <a:spLocks/>
          </p:cNvSpPr>
          <p:nvPr/>
        </p:nvSpPr>
        <p:spPr>
          <a:xfrm>
            <a:off x="4905540" y="15857"/>
            <a:ext cx="2835413" cy="99412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just">
              <a:buNone/>
            </a:pPr>
            <a:r>
              <a:rPr lang="uk-UA" sz="440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33</a:t>
            </a:r>
            <a:endParaRPr lang="ru-RU" sz="4400" dirty="0">
              <a:solidFill>
                <a:schemeClr val="accent1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2844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" presetClass="entr" presetSubtype="3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000"/>
                            </p:stCondLst>
                            <p:childTnLst>
                              <p:par>
                                <p:cTn id="42" presetID="2" presetClass="entr" presetSubtype="3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500"/>
                            </p:stCondLst>
                            <p:childTnLst>
                              <p:par>
                                <p:cTn id="47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1500"/>
                            </p:stCondLst>
                            <p:childTnLst>
                              <p:par>
                                <p:cTn id="52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500"/>
                            </p:stCondLst>
                            <p:childTnLst>
                              <p:par>
                                <p:cTn id="57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3500"/>
                            </p:stCondLst>
                            <p:childTnLst>
                              <p:par>
                                <p:cTn id="62" presetID="0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6.11111E-6 3.20999E-6 C 0.00451 0.00393 0.00694 0.00555 0.01058 0.01179 C 0.01197 0.01411 0.01197 0.01757 0.01353 0.01966 C 0.02985 0.03978 0.05086 0.05643 0.0703 0.06938 C 0.09027 0.08256 0.07135 0.07539 0.10155 0.08927 C 0.10451 0.09066 0.1078 0.09158 0.11058 0.09343 C 0.11371 0.09551 0.11944 0.10129 0.11944 0.10129 C 0.13055 0.12396 0.11405 0.08881 0.12395 0.11517 C 0.13089 0.13344 0.13853 0.14685 0.14183 0.16697 C 0.1453 0.18732 0.14635 0.20583 0.15381 0.22456 " pathEditMode="relative" ptsTypes="fffffffffA">
                                      <p:cBhvr>
                                        <p:cTn id="63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7500"/>
                            </p:stCondLst>
                            <p:childTnLst>
                              <p:par>
                                <p:cTn id="65" presetID="0" presetClass="path" presetSubtype="0" accel="50000" decel="5000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72222E-6 -1.42461E-6 L 0.04479 0.18085 C 0.04254 0.16813 0.04236 0.17091 0.04931 0.18502 C 0.05035 0.18687 0.05122 0.18895 0.05226 0.1908 C 0.05313 0.19242 0.05226 0.19473 0.05226 0.19681 " pathEditMode="relative" ptsTypes="AfffA">
                                      <p:cBhvr>
                                        <p:cTn id="6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2500"/>
                            </p:stCondLst>
                            <p:childTnLst>
                              <p:par>
                                <p:cTn id="86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3" grpId="0" animBg="1"/>
      <p:bldP spid="76" grpId="0" animBg="1"/>
      <p:bldP spid="89" grpId="0" animBg="1"/>
      <p:bldP spid="90" grpId="0" animBg="1"/>
      <p:bldP spid="91" grpId="0" animBg="1"/>
      <p:bldP spid="92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14" grpId="0" animBg="1"/>
      <p:bldP spid="109" grpId="0" animBg="1"/>
      <p:bldP spid="110" grpId="0"/>
      <p:bldP spid="1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Прямоугольник 98"/>
          <p:cNvSpPr/>
          <p:nvPr/>
        </p:nvSpPr>
        <p:spPr>
          <a:xfrm>
            <a:off x="1090750" y="3617120"/>
            <a:ext cx="224871" cy="2400272"/>
          </a:xfrm>
          <a:prstGeom prst="rect">
            <a:avLst/>
          </a:prstGeom>
          <a:solidFill>
            <a:schemeClr val="accent1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Прямоугольник 92"/>
          <p:cNvSpPr/>
          <p:nvPr/>
        </p:nvSpPr>
        <p:spPr>
          <a:xfrm>
            <a:off x="887272" y="3615772"/>
            <a:ext cx="224871" cy="2400272"/>
          </a:xfrm>
          <a:prstGeom prst="rect">
            <a:avLst/>
          </a:prstGeom>
          <a:solidFill>
            <a:schemeClr val="accent1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918371" y="103243"/>
            <a:ext cx="224871" cy="2400272"/>
          </a:xfrm>
          <a:prstGeom prst="rect">
            <a:avLst/>
          </a:prstGeom>
          <a:solidFill>
            <a:srgbClr val="FF3399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89245" y="195765"/>
            <a:ext cx="224871" cy="2400272"/>
          </a:xfrm>
          <a:prstGeom prst="rect">
            <a:avLst/>
          </a:prstGeom>
          <a:solidFill>
            <a:srgbClr val="FF3399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64909" y="111843"/>
            <a:ext cx="224871" cy="2400272"/>
          </a:xfrm>
          <a:prstGeom prst="rect">
            <a:avLst/>
          </a:prstGeom>
          <a:solidFill>
            <a:srgbClr val="FF3399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75932" y="568803"/>
            <a:ext cx="224871" cy="2400272"/>
          </a:xfrm>
          <a:prstGeom prst="rect">
            <a:avLst/>
          </a:prstGeom>
          <a:solidFill>
            <a:srgbClr val="FF3399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140767" y="374335"/>
            <a:ext cx="224871" cy="2400272"/>
          </a:xfrm>
          <a:prstGeom prst="rect">
            <a:avLst/>
          </a:prstGeom>
          <a:solidFill>
            <a:srgbClr val="FF3399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64374" y="377563"/>
            <a:ext cx="224871" cy="2400272"/>
          </a:xfrm>
          <a:prstGeom prst="rect">
            <a:avLst/>
          </a:prstGeom>
          <a:solidFill>
            <a:srgbClr val="FF3399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86643" y="848951"/>
            <a:ext cx="224871" cy="2400272"/>
          </a:xfrm>
          <a:prstGeom prst="rect">
            <a:avLst/>
          </a:prstGeom>
          <a:solidFill>
            <a:srgbClr val="FF3399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028332" y="826119"/>
            <a:ext cx="224871" cy="2400272"/>
          </a:xfrm>
          <a:prstGeom prst="rect">
            <a:avLst/>
          </a:prstGeom>
          <a:solidFill>
            <a:srgbClr val="FF3399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253203" y="587867"/>
            <a:ext cx="224871" cy="2400272"/>
          </a:xfrm>
          <a:prstGeom prst="rect">
            <a:avLst/>
          </a:prstGeom>
          <a:solidFill>
            <a:srgbClr val="FF3399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31686" y="571482"/>
            <a:ext cx="224871" cy="2400272"/>
          </a:xfrm>
          <a:prstGeom prst="rect">
            <a:avLst/>
          </a:prstGeom>
          <a:solidFill>
            <a:srgbClr val="FF3399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2959046" y="1461160"/>
            <a:ext cx="224871" cy="2400272"/>
          </a:xfrm>
          <a:prstGeom prst="rect">
            <a:avLst/>
          </a:prstGeom>
          <a:solidFill>
            <a:srgbClr val="FFC000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2461682" y="1594625"/>
            <a:ext cx="224871" cy="2400272"/>
          </a:xfrm>
          <a:prstGeom prst="rect">
            <a:avLst/>
          </a:prstGeom>
          <a:solidFill>
            <a:srgbClr val="FFC000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2705584" y="1469760"/>
            <a:ext cx="224871" cy="2400272"/>
          </a:xfrm>
          <a:prstGeom prst="rect">
            <a:avLst/>
          </a:prstGeom>
          <a:solidFill>
            <a:srgbClr val="FFC000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2916607" y="1926720"/>
            <a:ext cx="224871" cy="2400272"/>
          </a:xfrm>
          <a:prstGeom prst="rect">
            <a:avLst/>
          </a:prstGeom>
          <a:solidFill>
            <a:srgbClr val="FFC000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3181442" y="1732252"/>
            <a:ext cx="224871" cy="2400272"/>
          </a:xfrm>
          <a:prstGeom prst="rect">
            <a:avLst/>
          </a:prstGeom>
          <a:solidFill>
            <a:srgbClr val="FFC000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2827318" y="2206868"/>
            <a:ext cx="224871" cy="2400272"/>
          </a:xfrm>
          <a:prstGeom prst="rect">
            <a:avLst/>
          </a:prstGeom>
          <a:solidFill>
            <a:srgbClr val="FFC000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3069007" y="2184036"/>
            <a:ext cx="224871" cy="2400272"/>
          </a:xfrm>
          <a:prstGeom prst="rect">
            <a:avLst/>
          </a:prstGeom>
          <a:solidFill>
            <a:srgbClr val="FFC000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3293878" y="1945784"/>
            <a:ext cx="224871" cy="2400272"/>
          </a:xfrm>
          <a:prstGeom prst="rect">
            <a:avLst/>
          </a:prstGeom>
          <a:solidFill>
            <a:srgbClr val="FFC000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2572361" y="1957569"/>
            <a:ext cx="224871" cy="2400272"/>
          </a:xfrm>
          <a:prstGeom prst="rect">
            <a:avLst/>
          </a:prstGeom>
          <a:solidFill>
            <a:srgbClr val="FFC000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5297615" y="715581"/>
            <a:ext cx="224871" cy="2400272"/>
          </a:xfrm>
          <a:prstGeom prst="rect">
            <a:avLst/>
          </a:prstGeom>
          <a:solidFill>
            <a:srgbClr val="FF0000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4797985" y="821750"/>
            <a:ext cx="224871" cy="2400272"/>
          </a:xfrm>
          <a:prstGeom prst="rect">
            <a:avLst/>
          </a:prstGeom>
          <a:solidFill>
            <a:srgbClr val="FF0000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5044153" y="724181"/>
            <a:ext cx="224871" cy="2400272"/>
          </a:xfrm>
          <a:prstGeom prst="rect">
            <a:avLst/>
          </a:prstGeom>
          <a:solidFill>
            <a:srgbClr val="FF0000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5255176" y="1181141"/>
            <a:ext cx="224871" cy="2400272"/>
          </a:xfrm>
          <a:prstGeom prst="rect">
            <a:avLst/>
          </a:prstGeom>
          <a:solidFill>
            <a:srgbClr val="FF0000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5520011" y="986673"/>
            <a:ext cx="224871" cy="2400272"/>
          </a:xfrm>
          <a:prstGeom prst="rect">
            <a:avLst/>
          </a:prstGeom>
          <a:solidFill>
            <a:srgbClr val="FF0000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5165887" y="1461289"/>
            <a:ext cx="224871" cy="2400272"/>
          </a:xfrm>
          <a:prstGeom prst="rect">
            <a:avLst/>
          </a:prstGeom>
          <a:solidFill>
            <a:srgbClr val="FF0000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5407576" y="1438457"/>
            <a:ext cx="224871" cy="2400272"/>
          </a:xfrm>
          <a:prstGeom prst="rect">
            <a:avLst/>
          </a:prstGeom>
          <a:solidFill>
            <a:srgbClr val="FF0000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5632447" y="1200205"/>
            <a:ext cx="224871" cy="2400272"/>
          </a:xfrm>
          <a:prstGeom prst="rect">
            <a:avLst/>
          </a:prstGeom>
          <a:solidFill>
            <a:srgbClr val="FF0000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4910930" y="1211990"/>
            <a:ext cx="224871" cy="2400272"/>
          </a:xfrm>
          <a:prstGeom prst="rect">
            <a:avLst/>
          </a:prstGeom>
          <a:solidFill>
            <a:srgbClr val="FF0000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7427891" y="1412827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6949558" y="1517983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7174429" y="1421427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7385452" y="1878387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7650287" y="1683919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/>
          <p:cNvSpPr/>
          <p:nvPr/>
        </p:nvSpPr>
        <p:spPr>
          <a:xfrm>
            <a:off x="7296163" y="2158535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ик 67"/>
          <p:cNvSpPr/>
          <p:nvPr/>
        </p:nvSpPr>
        <p:spPr>
          <a:xfrm>
            <a:off x="7537852" y="2135703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Прямоугольник 68"/>
          <p:cNvSpPr/>
          <p:nvPr/>
        </p:nvSpPr>
        <p:spPr>
          <a:xfrm>
            <a:off x="7762723" y="1897451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Прямоугольник 69"/>
          <p:cNvSpPr/>
          <p:nvPr/>
        </p:nvSpPr>
        <p:spPr>
          <a:xfrm>
            <a:off x="7041206" y="1909236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Прямоугольник 70"/>
          <p:cNvSpPr/>
          <p:nvPr/>
        </p:nvSpPr>
        <p:spPr>
          <a:xfrm>
            <a:off x="2246646" y="1840088"/>
            <a:ext cx="224871" cy="2400272"/>
          </a:xfrm>
          <a:prstGeom prst="rect">
            <a:avLst/>
          </a:prstGeom>
          <a:solidFill>
            <a:srgbClr val="FFC000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Прямоугольник 71"/>
          <p:cNvSpPr/>
          <p:nvPr/>
        </p:nvSpPr>
        <p:spPr>
          <a:xfrm>
            <a:off x="4700187" y="1044492"/>
            <a:ext cx="224871" cy="2400272"/>
          </a:xfrm>
          <a:prstGeom prst="rect">
            <a:avLst/>
          </a:prstGeom>
          <a:solidFill>
            <a:srgbClr val="FF0000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Прямоугольник 72"/>
          <p:cNvSpPr/>
          <p:nvPr/>
        </p:nvSpPr>
        <p:spPr>
          <a:xfrm>
            <a:off x="6798394" y="1840088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Волна 1"/>
          <p:cNvSpPr/>
          <p:nvPr/>
        </p:nvSpPr>
        <p:spPr>
          <a:xfrm rot="10630427">
            <a:off x="265163" y="1630290"/>
            <a:ext cx="1240782" cy="366933"/>
          </a:xfrm>
          <a:prstGeom prst="wave">
            <a:avLst>
              <a:gd name="adj1" fmla="val 20000"/>
              <a:gd name="adj2" fmla="val -1012"/>
            </a:avLst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Волна 73"/>
          <p:cNvSpPr/>
          <p:nvPr/>
        </p:nvSpPr>
        <p:spPr>
          <a:xfrm rot="10630427">
            <a:off x="2269504" y="3047185"/>
            <a:ext cx="1252083" cy="366933"/>
          </a:xfrm>
          <a:prstGeom prst="wave">
            <a:avLst>
              <a:gd name="adj1" fmla="val 20000"/>
              <a:gd name="adj2" fmla="val -1012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Волна 74"/>
          <p:cNvSpPr/>
          <p:nvPr/>
        </p:nvSpPr>
        <p:spPr>
          <a:xfrm rot="10630427">
            <a:off x="4671574" y="2327476"/>
            <a:ext cx="1252083" cy="366933"/>
          </a:xfrm>
          <a:prstGeom prst="wave">
            <a:avLst>
              <a:gd name="adj1" fmla="val 20000"/>
              <a:gd name="adj2" fmla="val -1012"/>
            </a:avLst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Волна 75"/>
          <p:cNvSpPr/>
          <p:nvPr/>
        </p:nvSpPr>
        <p:spPr>
          <a:xfrm rot="10630427">
            <a:off x="6778909" y="3002121"/>
            <a:ext cx="1240782" cy="366933"/>
          </a:xfrm>
          <a:prstGeom prst="wave">
            <a:avLst>
              <a:gd name="adj1" fmla="val 20000"/>
              <a:gd name="adj2" fmla="val -1012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Круглая лента лицом вверх 2"/>
          <p:cNvSpPr/>
          <p:nvPr/>
        </p:nvSpPr>
        <p:spPr>
          <a:xfrm>
            <a:off x="786643" y="1779668"/>
            <a:ext cx="596758" cy="188272"/>
          </a:xfrm>
          <a:prstGeom prst="ellipseRibbon2">
            <a:avLst>
              <a:gd name="adj1" fmla="val 25000"/>
              <a:gd name="adj2" fmla="val 25000"/>
              <a:gd name="adj3" fmla="val 25000"/>
            </a:avLst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2" name="Picture 4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FF00FF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3686" y="2184036"/>
            <a:ext cx="923925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8153" y="2936582"/>
            <a:ext cx="923925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5889" y="2879649"/>
            <a:ext cx="923925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9" name="Прямоугольник 88"/>
          <p:cNvSpPr/>
          <p:nvPr/>
        </p:nvSpPr>
        <p:spPr>
          <a:xfrm>
            <a:off x="3537054" y="4149062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Прямоугольник 89"/>
          <p:cNvSpPr/>
          <p:nvPr/>
        </p:nvSpPr>
        <p:spPr>
          <a:xfrm>
            <a:off x="3872861" y="4149062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Прямоугольник 90"/>
          <p:cNvSpPr/>
          <p:nvPr/>
        </p:nvSpPr>
        <p:spPr>
          <a:xfrm>
            <a:off x="4218814" y="4132524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Прямоугольник 91"/>
          <p:cNvSpPr/>
          <p:nvPr/>
        </p:nvSpPr>
        <p:spPr>
          <a:xfrm>
            <a:off x="4587751" y="4150118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Прямоугольник 93"/>
          <p:cNvSpPr/>
          <p:nvPr/>
        </p:nvSpPr>
        <p:spPr>
          <a:xfrm>
            <a:off x="4950437" y="4174416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Прямоугольник 94"/>
          <p:cNvSpPr/>
          <p:nvPr/>
        </p:nvSpPr>
        <p:spPr>
          <a:xfrm>
            <a:off x="6571257" y="4142274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Прямоугольник 95"/>
          <p:cNvSpPr/>
          <p:nvPr/>
        </p:nvSpPr>
        <p:spPr>
          <a:xfrm>
            <a:off x="5297615" y="4178386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Прямоугольник 96"/>
          <p:cNvSpPr/>
          <p:nvPr/>
        </p:nvSpPr>
        <p:spPr>
          <a:xfrm>
            <a:off x="5652410" y="4132524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Прямоугольник 97"/>
          <p:cNvSpPr/>
          <p:nvPr/>
        </p:nvSpPr>
        <p:spPr>
          <a:xfrm>
            <a:off x="6084168" y="4142274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297615" y="5157192"/>
            <a:ext cx="1498514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Прямоугольник 108"/>
          <p:cNvSpPr/>
          <p:nvPr/>
        </p:nvSpPr>
        <p:spPr>
          <a:xfrm>
            <a:off x="3222004" y="4132979"/>
            <a:ext cx="224871" cy="240027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0" name="Заголовок 1"/>
          <p:cNvSpPr txBox="1">
            <a:spLocks/>
          </p:cNvSpPr>
          <p:nvPr/>
        </p:nvSpPr>
        <p:spPr>
          <a:xfrm>
            <a:off x="2152851" y="0"/>
            <a:ext cx="2835413" cy="99412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just">
              <a:buNone/>
            </a:pPr>
            <a:r>
              <a:rPr lang="uk-UA" sz="44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5</a:t>
            </a:r>
            <a:r>
              <a:rPr lang="uk-UA" sz="440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0  -  4  =</a:t>
            </a:r>
            <a:endParaRPr lang="ru-RU" sz="4400" dirty="0">
              <a:solidFill>
                <a:schemeClr val="accent1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1" name="Заголовок 1"/>
          <p:cNvSpPr txBox="1">
            <a:spLocks/>
          </p:cNvSpPr>
          <p:nvPr/>
        </p:nvSpPr>
        <p:spPr>
          <a:xfrm>
            <a:off x="4905540" y="15857"/>
            <a:ext cx="2835413" cy="99412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just">
              <a:buNone/>
            </a:pPr>
            <a:r>
              <a:rPr lang="uk-UA" sz="440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46</a:t>
            </a:r>
            <a:endParaRPr lang="ru-RU" sz="4400" dirty="0">
              <a:solidFill>
                <a:schemeClr val="accent1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615528" y="3831253"/>
            <a:ext cx="224871" cy="2400272"/>
          </a:xfrm>
          <a:prstGeom prst="rect">
            <a:avLst/>
          </a:prstGeom>
          <a:solidFill>
            <a:schemeClr val="accent1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Прямоугольник 77"/>
          <p:cNvSpPr/>
          <p:nvPr/>
        </p:nvSpPr>
        <p:spPr>
          <a:xfrm>
            <a:off x="1002215" y="4204291"/>
            <a:ext cx="224871" cy="2400272"/>
          </a:xfrm>
          <a:prstGeom prst="rect">
            <a:avLst/>
          </a:prstGeom>
          <a:solidFill>
            <a:schemeClr val="accent1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Прямоугольник 78"/>
          <p:cNvSpPr/>
          <p:nvPr/>
        </p:nvSpPr>
        <p:spPr>
          <a:xfrm>
            <a:off x="1267050" y="4009823"/>
            <a:ext cx="224871" cy="2400272"/>
          </a:xfrm>
          <a:prstGeom prst="rect">
            <a:avLst/>
          </a:prstGeom>
          <a:solidFill>
            <a:schemeClr val="accent1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Прямоугольник 79"/>
          <p:cNvSpPr/>
          <p:nvPr/>
        </p:nvSpPr>
        <p:spPr>
          <a:xfrm>
            <a:off x="390657" y="4013051"/>
            <a:ext cx="224871" cy="2400272"/>
          </a:xfrm>
          <a:prstGeom prst="rect">
            <a:avLst/>
          </a:prstGeom>
          <a:solidFill>
            <a:schemeClr val="accent1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Прямоугольник 80"/>
          <p:cNvSpPr/>
          <p:nvPr/>
        </p:nvSpPr>
        <p:spPr>
          <a:xfrm>
            <a:off x="912926" y="4484439"/>
            <a:ext cx="224871" cy="2400272"/>
          </a:xfrm>
          <a:prstGeom prst="rect">
            <a:avLst/>
          </a:prstGeom>
          <a:solidFill>
            <a:schemeClr val="accent1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Прямоугольник 83"/>
          <p:cNvSpPr/>
          <p:nvPr/>
        </p:nvSpPr>
        <p:spPr>
          <a:xfrm>
            <a:off x="1154615" y="4461607"/>
            <a:ext cx="224871" cy="2400272"/>
          </a:xfrm>
          <a:prstGeom prst="rect">
            <a:avLst/>
          </a:prstGeom>
          <a:solidFill>
            <a:schemeClr val="accent1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Прямоугольник 84"/>
          <p:cNvSpPr/>
          <p:nvPr/>
        </p:nvSpPr>
        <p:spPr>
          <a:xfrm>
            <a:off x="1379486" y="4223355"/>
            <a:ext cx="224871" cy="2400272"/>
          </a:xfrm>
          <a:prstGeom prst="rect">
            <a:avLst/>
          </a:prstGeom>
          <a:solidFill>
            <a:schemeClr val="accent1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Прямоугольник 85"/>
          <p:cNvSpPr/>
          <p:nvPr/>
        </p:nvSpPr>
        <p:spPr>
          <a:xfrm>
            <a:off x="657969" y="4235140"/>
            <a:ext cx="224871" cy="2400272"/>
          </a:xfrm>
          <a:prstGeom prst="rect">
            <a:avLst/>
          </a:prstGeom>
          <a:solidFill>
            <a:schemeClr val="accent1"/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Волна 86"/>
          <p:cNvSpPr/>
          <p:nvPr/>
        </p:nvSpPr>
        <p:spPr>
          <a:xfrm rot="10630427">
            <a:off x="391446" y="5265778"/>
            <a:ext cx="1240782" cy="366933"/>
          </a:xfrm>
          <a:prstGeom prst="wave">
            <a:avLst>
              <a:gd name="adj1" fmla="val 20000"/>
              <a:gd name="adj2" fmla="val -1012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Круглая лента лицом вверх 87"/>
          <p:cNvSpPr/>
          <p:nvPr/>
        </p:nvSpPr>
        <p:spPr>
          <a:xfrm>
            <a:off x="912926" y="5415156"/>
            <a:ext cx="596758" cy="188272"/>
          </a:xfrm>
          <a:prstGeom prst="ellipseRibbon2">
            <a:avLst>
              <a:gd name="adj1" fmla="val 25000"/>
              <a:gd name="adj2" fmla="val 25000"/>
              <a:gd name="adj3" fmla="val 25000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4772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500"/>
                            </p:stCondLst>
                            <p:childTnLst>
                              <p:par>
                                <p:cTn id="32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500"/>
                            </p:stCondLst>
                            <p:childTnLst>
                              <p:par>
                                <p:cTn id="37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500"/>
                            </p:stCondLst>
                            <p:childTnLst>
                              <p:par>
                                <p:cTn id="42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500"/>
                            </p:stCondLst>
                            <p:childTnLst>
                              <p:par>
                                <p:cTn id="47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500"/>
                            </p:stCondLst>
                            <p:childTnLst>
                              <p:par>
                                <p:cTn id="52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500"/>
                            </p:stCondLst>
                            <p:childTnLst>
                              <p:par>
                                <p:cTn id="57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1500"/>
                            </p:stCondLst>
                            <p:childTnLst>
                              <p:par>
                                <p:cTn id="62" presetID="0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6.11111E-6 3.20999E-6 C 0.00451 0.00393 0.00694 0.00555 0.01058 0.01179 C 0.01197 0.01411 0.01197 0.01757 0.01353 0.01966 C 0.02985 0.03978 0.05086 0.05643 0.0703 0.06938 C 0.09027 0.08256 0.07135 0.07539 0.10155 0.08927 C 0.10451 0.09066 0.1078 0.09158 0.11058 0.09343 C 0.11371 0.09551 0.11944 0.10129 0.11944 0.10129 C 0.13055 0.12396 0.11405 0.08881 0.12395 0.11517 C 0.13089 0.13344 0.13853 0.14685 0.14183 0.16697 C 0.1453 0.18732 0.14635 0.20583 0.15381 0.22456 " pathEditMode="relative" ptsTypes="fffffffffA">
                                      <p:cBhvr>
                                        <p:cTn id="63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500"/>
                            </p:stCondLst>
                            <p:childTnLst>
                              <p:par>
                                <p:cTn id="65" presetID="0" presetClass="path" presetSubtype="0" accel="50000" decel="5000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72222E-6 -1.42461E-6 L 0.04479 0.18085 C 0.04254 0.16813 0.04236 0.17091 0.04931 0.18502 C 0.05035 0.18687 0.05122 0.18895 0.05226 0.1908 C 0.05313 0.19242 0.05226 0.19473 0.05226 0.19681 " pathEditMode="relative" ptsTypes="AfffA">
                                      <p:cBhvr>
                                        <p:cTn id="6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500"/>
                            </p:stCondLst>
                            <p:childTnLst>
                              <p:par>
                                <p:cTn id="86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3" grpId="0" animBg="1"/>
      <p:bldP spid="76" grpId="0" animBg="1"/>
      <p:bldP spid="89" grpId="0" animBg="1"/>
      <p:bldP spid="90" grpId="0" animBg="1"/>
      <p:bldP spid="91" grpId="0" animBg="1"/>
      <p:bldP spid="92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14" grpId="0" animBg="1"/>
      <p:bldP spid="109" grpId="0" animBg="1"/>
      <p:bldP spid="110" grpId="0"/>
      <p:bldP spid="111" grpId="0"/>
    </p:bldLst>
  </p:timing>
</p:sld>
</file>

<file path=ppt/theme/theme1.xml><?xml version="1.0" encoding="utf-8"?>
<a:theme xmlns:a="http://schemas.openxmlformats.org/drawingml/2006/main" name="Воздушный поток">
  <a:themeElements>
    <a:clrScheme name="Другая 3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0D78C9"/>
      </a:accent1>
      <a:accent2>
        <a:srgbClr val="4FA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0F86E2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553</TotalTime>
  <Words>75</Words>
  <Application>Microsoft Office PowerPoint</Application>
  <PresentationFormat>Экран (4:3)</PresentationFormat>
  <Paragraphs>32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Воздушный поток</vt:lpstr>
      <vt:lpstr>    УРОК  МАТЕМАТИКИ  2  КЛАС    ВІДНІМАННЯ  ВИДУ  40 – 8. ВПРАВИ І ЗАДАЧІ НА ЗАКРІПЛЕННЯ  ПРИЙОМУ ВІДНІМАННЯ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Дякую за увагу!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</dc:creator>
  <cp:lastModifiedBy>учитель</cp:lastModifiedBy>
  <cp:revision>53</cp:revision>
  <dcterms:created xsi:type="dcterms:W3CDTF">2014-08-27T16:51:02Z</dcterms:created>
  <dcterms:modified xsi:type="dcterms:W3CDTF">2016-11-15T11:50:18Z</dcterms:modified>
</cp:coreProperties>
</file>