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9" r:id="rId4"/>
    <p:sldId id="262" r:id="rId5"/>
    <p:sldId id="274" r:id="rId6"/>
    <p:sldId id="257" r:id="rId7"/>
    <p:sldId id="275" r:id="rId8"/>
    <p:sldId id="260" r:id="rId9"/>
    <p:sldId id="264" r:id="rId10"/>
    <p:sldId id="271" r:id="rId11"/>
    <p:sldId id="272" r:id="rId12"/>
    <p:sldId id="268" r:id="rId13"/>
    <p:sldId id="276" r:id="rId14"/>
    <p:sldId id="265" r:id="rId15"/>
    <p:sldId id="278" r:id="rId16"/>
    <p:sldId id="284" r:id="rId17"/>
    <p:sldId id="28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5" d="100"/>
          <a:sy n="55" d="100"/>
        </p:scale>
        <p:origin x="58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08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43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994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97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86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37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221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088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30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417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4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C1087-0645-4DAD-84CD-43CCBA9F8E09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BF0A9-D185-47D4-BB44-5ED977F90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8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26" y="285008"/>
            <a:ext cx="105156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4293" y="1079159"/>
            <a:ext cx="8539709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Тема. Сложение и вычитание в пределах 1000.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Единицы измерения массы -  центнер, тонна. 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Ознакомление с группами взаимосвязанных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величин, которые пребывают 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пропорциональной зависимости.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Задачи на сведение к единице.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91990" y="755994"/>
            <a:ext cx="322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Математика 3 класс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73931" y="4187702"/>
            <a:ext cx="3639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  <a:ea typeface="BatangChe" panose="02030609000101010101" pitchFamily="49" charset="-127"/>
                <a:cs typeface="Aparajita" panose="020B0604020202020204" pitchFamily="34" charset="0"/>
              </a:rPr>
              <a:t>Учитель: </a:t>
            </a:r>
            <a:r>
              <a:rPr lang="ru-RU" sz="2400" b="1" dirty="0" err="1" smtClean="0">
                <a:latin typeface="+mj-lt"/>
                <a:ea typeface="BatangChe" panose="02030609000101010101" pitchFamily="49" charset="-127"/>
                <a:cs typeface="Aparajita" panose="020B0604020202020204" pitchFamily="34" charset="0"/>
              </a:rPr>
              <a:t>Загорняк</a:t>
            </a:r>
            <a:r>
              <a:rPr lang="ru-RU" sz="2400" b="1" dirty="0" smtClean="0">
                <a:latin typeface="+mj-lt"/>
                <a:ea typeface="BatangChe" panose="02030609000101010101" pitchFamily="49" charset="-127"/>
                <a:cs typeface="Aparajita" panose="020B0604020202020204" pitchFamily="34" charset="0"/>
              </a:rPr>
              <a:t> Ю.В. </a:t>
            </a:r>
            <a:endParaRPr lang="ru-RU" sz="2400" b="1" dirty="0">
              <a:latin typeface="+mj-lt"/>
              <a:ea typeface="BatangChe" panose="02030609000101010101" pitchFamily="49" charset="-127"/>
              <a:cs typeface="Aparajita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209" y="4126148"/>
            <a:ext cx="1249807" cy="150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7804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 rot="2121229">
            <a:off x="3567529" y="400730"/>
            <a:ext cx="33334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Слово «центнер»</a:t>
            </a:r>
          </a:p>
          <a:p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с греческого </a:t>
            </a:r>
          </a:p>
          <a:p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языка означает</a:t>
            </a:r>
          </a:p>
          <a:p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 rot="1117543">
            <a:off x="6390051" y="1456573"/>
            <a:ext cx="307998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«весящий100», </a:t>
            </a: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значит в </a:t>
            </a: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</a:p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1ц = 100кг</a:t>
            </a:r>
          </a:p>
          <a:p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17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3" y="0"/>
            <a:ext cx="12458699" cy="732663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 rot="1715237">
            <a:off x="3649067" y="766592"/>
            <a:ext cx="3004285" cy="3561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 “тонна”</a:t>
            </a: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греческого         языка</a:t>
            </a: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означает    «бочка». </a:t>
            </a: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61469">
            <a:off x="6739487" y="1305768"/>
            <a:ext cx="3190507" cy="3730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07000"/>
              </a:lnSpc>
              <a:spcAft>
                <a:spcPts val="800"/>
              </a:spcAft>
            </a:pPr>
            <a:endParaRPr lang="ru-RU" sz="3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Представляете себе бочку? </a:t>
            </a: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 это </a:t>
            </a: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много.</a:t>
            </a:r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 т =1000кг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Картинки по запросу бочка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" y="5432528"/>
            <a:ext cx="1760220" cy="176022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937351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7260"/>
            <a:ext cx="12298680" cy="60464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91317">
            <a:off x="3603871" y="1174699"/>
            <a:ext cx="3254717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8940">
              <a:lnSpc>
                <a:spcPct val="107000"/>
              </a:lnSpc>
              <a:spcAft>
                <a:spcPts val="0"/>
              </a:spcAft>
            </a:pPr>
            <a:endParaRPr lang="ru-RU" sz="3600" b="1" dirty="0" smtClean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8940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1кг = 1000г</a:t>
            </a:r>
          </a:p>
          <a:p>
            <a:pPr marL="408940"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8940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1ц = 100кг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894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045196">
            <a:off x="6735529" y="1627364"/>
            <a:ext cx="3356998" cy="2467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8940">
              <a:lnSpc>
                <a:spcPct val="107000"/>
              </a:lnSpc>
              <a:spcAft>
                <a:spcPts val="800"/>
              </a:spcAft>
            </a:pPr>
            <a:endParaRPr lang="ru-RU" sz="3200" b="1" dirty="0" smtClean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8940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1т = 10ц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1т =1000кг</a:t>
            </a:r>
          </a:p>
          <a:p>
            <a:r>
              <a:rPr lang="ru-RU" sz="2400" dirty="0" smtClean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/>
          </a:p>
        </p:txBody>
      </p:sp>
      <p:pic>
        <p:nvPicPr>
          <p:cNvPr id="8200" name="Picture 8" descr="https://encrypted-tbn2.gstatic.com/images?q=tbn:ANd9GcQru-qMMpy0dAsEfXVkRX1LkpBlCkojUymT3cZO6bOOAMomglgy4HaFX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385">
            <a:off x="8184784" y="3958726"/>
            <a:ext cx="1373474" cy="1409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418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58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349365" y="560070"/>
            <a:ext cx="2320290" cy="16802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789420" y="1108710"/>
            <a:ext cx="18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Физминутка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480060" y="38862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2731770" y="145161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7370" y="661154"/>
            <a:ext cx="1347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Устный счет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7231" y="1755041"/>
            <a:ext cx="117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Величины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71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349365" y="560070"/>
            <a:ext cx="1148715" cy="8915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80060" y="38862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2731770" y="145161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7370" y="661154"/>
            <a:ext cx="1347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Устный счет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7231" y="1755041"/>
            <a:ext cx="117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Величины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9009957" y="2539686"/>
            <a:ext cx="2491740" cy="15201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926830" y="3015734"/>
            <a:ext cx="3102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</a:t>
            </a:r>
            <a:r>
              <a:rPr lang="ru-RU" sz="2400" dirty="0" smtClean="0">
                <a:solidFill>
                  <a:srgbClr val="FFFF00"/>
                </a:solidFill>
              </a:rPr>
              <a:t>Соотношение                  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   единиц измерения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3565" y="845820"/>
            <a:ext cx="1380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Физминутка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85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7" y="-15335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349365" y="560070"/>
            <a:ext cx="1148715" cy="8915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80060" y="38862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2731770" y="145161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7370" y="661154"/>
            <a:ext cx="1347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Устный счет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7231" y="1755041"/>
            <a:ext cx="117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Величины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9761516" y="2548027"/>
            <a:ext cx="1068779" cy="105248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38310" y="3015734"/>
            <a:ext cx="23351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      </a:t>
            </a:r>
            <a:r>
              <a:rPr lang="ru-RU" sz="1600" dirty="0" smtClean="0">
                <a:solidFill>
                  <a:srgbClr val="FFFF00"/>
                </a:solidFill>
              </a:rPr>
              <a:t>Соотношение                  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   единиц измерения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3565" y="845820"/>
            <a:ext cx="1380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Физминутка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4583874" y="2181851"/>
            <a:ext cx="2553195" cy="147613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64608" y="2690870"/>
            <a:ext cx="1391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Задача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2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0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349365" y="560070"/>
            <a:ext cx="1148715" cy="8915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80060" y="38862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2731770" y="145161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7370" y="661154"/>
            <a:ext cx="1347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Устный счет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7231" y="1755041"/>
            <a:ext cx="117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Величины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9995535" y="702559"/>
            <a:ext cx="1068779" cy="105248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682694" y="1072560"/>
            <a:ext cx="23351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FF0000"/>
                </a:solidFill>
              </a:rPr>
              <a:t>      </a:t>
            </a:r>
            <a:r>
              <a:rPr lang="ru-RU" sz="1600" dirty="0" smtClean="0">
                <a:solidFill>
                  <a:srgbClr val="FFFF00"/>
                </a:solidFill>
              </a:rPr>
              <a:t>Соотношение                  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   единиц измерения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3565" y="845820"/>
            <a:ext cx="1380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Физминутка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6809838" y="2729907"/>
            <a:ext cx="1053724" cy="90963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87116" y="3000060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Задача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480061" y="3275646"/>
            <a:ext cx="914399" cy="83924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75335" y="3443808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Озёра Украины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6" name="Picture 4" descr="http://parnasse.ru/images/photos/medium/article22236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6" t="10481" r="29886" b="35419"/>
          <a:stretch/>
        </p:blipFill>
        <p:spPr bwMode="auto">
          <a:xfrm>
            <a:off x="7613879" y="4114891"/>
            <a:ext cx="3336061" cy="2622229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4" name="TextBox 13"/>
          <p:cNvSpPr txBox="1"/>
          <p:nvPr/>
        </p:nvSpPr>
        <p:spPr>
          <a:xfrm>
            <a:off x="347370" y="4837435"/>
            <a:ext cx="69792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  </a:t>
            </a:r>
            <a:r>
              <a:rPr lang="ru-RU" sz="44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Всем спасибо за работу! </a:t>
            </a:r>
            <a:endParaRPr lang="ru-RU" sz="4400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76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58650" cy="66294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154680" y="2388870"/>
            <a:ext cx="6023610" cy="14401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Georgia" panose="02040502050405020303" pitchFamily="18" charset="0"/>
              </a:rPr>
              <a:t>Домашнее задание :</a:t>
            </a:r>
          </a:p>
          <a:p>
            <a:pPr algn="ctr"/>
            <a:r>
              <a:rPr lang="ru-RU" sz="2800" dirty="0" smtClean="0">
                <a:latin typeface="Georgia" panose="02040502050405020303" pitchFamily="18" charset="0"/>
              </a:rPr>
              <a:t>С. 72, № 471, 472.</a:t>
            </a:r>
            <a:endParaRPr lang="ru-RU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шаблон презентации звездное неб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5-конечная звезда 2"/>
          <p:cNvSpPr/>
          <p:nvPr/>
        </p:nvSpPr>
        <p:spPr>
          <a:xfrm>
            <a:off x="1954530" y="128016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1159490" y="567690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659130" y="521970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4583430" y="3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593330" y="393573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9574530" y="3962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5701665" y="3021330"/>
            <a:ext cx="914400" cy="91440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0271760" y="219456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401955" y="2651760"/>
            <a:ext cx="914400" cy="91440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3154680" y="3112770"/>
            <a:ext cx="914400" cy="91440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49530" y="34290"/>
            <a:ext cx="914400" cy="91440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3821430" y="5814060"/>
            <a:ext cx="914400" cy="91440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6616065" y="1493520"/>
            <a:ext cx="914400" cy="91440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90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51660" y="1320245"/>
            <a:ext cx="8930640" cy="2786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Хвост ярким пламенем горит, </a:t>
            </a:r>
          </a:p>
          <a:p>
            <a:pPr marL="914400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по воздуху летит.</a:t>
            </a:r>
            <a:endParaRPr lang="ru-RU" sz="3200" b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Прощай любимая планета,</a:t>
            </a:r>
            <a:endParaRPr lang="ru-RU" sz="3200" b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На Марс меня несет … 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9267825" y="4034790"/>
            <a:ext cx="45719" cy="7185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0" name="Picture 12" descr="http://img3.proshkolu.ru/content/media/pic/std/3000000/2251000/2250676-2eb812bf3012eaf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4106649"/>
            <a:ext cx="1905000" cy="275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585857" y="198458"/>
            <a:ext cx="3152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chemeClr val="accent4"/>
                </a:solidFill>
                <a:effectLst/>
              </a:rPr>
              <a:t>Угадайка</a:t>
            </a:r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!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5931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80010" y="1431907"/>
            <a:ext cx="7635240" cy="3120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07000"/>
              </a:lnSpc>
              <a:spcAft>
                <a:spcPts val="0"/>
              </a:spcAft>
            </a:pPr>
            <a:endParaRPr lang="ru-RU" sz="3600" b="1" dirty="0" smtClean="0">
              <a:solidFill>
                <a:srgbClr val="FFFF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Хвост ярким пламенем горит, </a:t>
            </a:r>
          </a:p>
          <a:p>
            <a:pPr marL="914400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по воздуху летит.</a:t>
            </a:r>
            <a:endParaRPr lang="ru-RU" sz="2800" b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Прощай любимая планета,</a:t>
            </a:r>
            <a:endParaRPr lang="ru-RU" sz="2800" b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FFFF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На Марс меня несет …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8737473" y="2269698"/>
            <a:ext cx="1060704" cy="9144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роцесс 3"/>
          <p:cNvSpPr/>
          <p:nvPr/>
        </p:nvSpPr>
        <p:spPr>
          <a:xfrm rot="5400000">
            <a:off x="8345274" y="3504438"/>
            <a:ext cx="1845102" cy="1060704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9025891" y="2595603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9267825" y="4034790"/>
            <a:ext cx="45719" cy="7185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9039225" y="3700734"/>
            <a:ext cx="457200" cy="516936"/>
          </a:xfrm>
          <a:prstGeom prst="flowChart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>
            <a:off x="9267825" y="4957341"/>
            <a:ext cx="530352" cy="1279566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5400000">
            <a:off x="8385409" y="5309405"/>
            <a:ext cx="1251055" cy="546927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65418" y="430169"/>
            <a:ext cx="35867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Проверьте!</a:t>
            </a:r>
          </a:p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067104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870"/>
            <a:ext cx="12192000" cy="67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537210" y="228600"/>
            <a:ext cx="1611630" cy="15659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537210" y="226695"/>
            <a:ext cx="1611630" cy="15659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7210" y="68737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Устный счёт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11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"/>
            <a:ext cx="12191999" cy="67094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97530" y="571500"/>
            <a:ext cx="688086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Ну-ка, в сторону карандаши!</a:t>
            </a:r>
          </a:p>
          <a:p>
            <a:r>
              <a:rPr lang="ru-RU" sz="3600" b="1" dirty="0" smtClean="0"/>
              <a:t>Ни бумажек, ни ручек, ни мела!</a:t>
            </a:r>
          </a:p>
          <a:p>
            <a:r>
              <a:rPr lang="ru-RU" sz="3600" b="1" dirty="0" smtClean="0"/>
              <a:t>Устный счет! </a:t>
            </a:r>
            <a:r>
              <a:rPr lang="ru-RU" sz="3600" b="1" dirty="0"/>
              <a:t> </a:t>
            </a:r>
            <a:endParaRPr lang="ru-RU" sz="3600" b="1" dirty="0" smtClean="0"/>
          </a:p>
          <a:p>
            <a:r>
              <a:rPr lang="ru-RU" sz="3600" b="1" dirty="0" smtClean="0"/>
              <a:t>Мы хорошо знаем это дело,</a:t>
            </a:r>
          </a:p>
          <a:p>
            <a:r>
              <a:rPr lang="ru-RU" sz="3600" b="1" dirty="0" smtClean="0"/>
              <a:t>Только силой ума и души!</a:t>
            </a:r>
          </a:p>
          <a:p>
            <a:endParaRPr lang="ru-RU" sz="2800" b="1" dirty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21831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/>
          <p:cNvSpPr/>
          <p:nvPr/>
        </p:nvSpPr>
        <p:spPr>
          <a:xfrm>
            <a:off x="937260" y="1188720"/>
            <a:ext cx="1200150" cy="9372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20090" y="1540817"/>
            <a:ext cx="2023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Устный счет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3611880" y="2286000"/>
            <a:ext cx="1725930" cy="16916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22235" y="2809547"/>
            <a:ext cx="1505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Величины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0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904344"/>
              </p:ext>
            </p:extLst>
          </p:nvPr>
        </p:nvGraphicFramePr>
        <p:xfrm>
          <a:off x="1650669" y="1579418"/>
          <a:ext cx="8597735" cy="35787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9204"/>
                <a:gridCol w="2149204"/>
                <a:gridCol w="2425615"/>
                <a:gridCol w="1873712"/>
              </a:tblGrid>
              <a:tr h="1661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Масса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Объём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Расстояние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Время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586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586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128963" y="37322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33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i/astronomija/Karta-sozvezdij/0001-001-Sozvezdij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51463"/>
              </p:ext>
            </p:extLst>
          </p:nvPr>
        </p:nvGraphicFramePr>
        <p:xfrm>
          <a:off x="1177291" y="1446212"/>
          <a:ext cx="9384029" cy="3297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5756"/>
                <a:gridCol w="2345756"/>
                <a:gridCol w="2577967"/>
                <a:gridCol w="2114550"/>
              </a:tblGrid>
              <a:tr h="13420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Масса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Объём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Расстояние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Время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77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7 кг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15л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80см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30мин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77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45кг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95л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34м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2ч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69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260</Words>
  <Application>Microsoft Office PowerPoint</Application>
  <PresentationFormat>Широкоэкранный</PresentationFormat>
  <Paragraphs>107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BatangChe</vt:lpstr>
      <vt:lpstr>Aparajita</vt:lpstr>
      <vt:lpstr>Arial</vt:lpstr>
      <vt:lpstr>Calibri</vt:lpstr>
      <vt:lpstr>Calibri Light</vt:lpstr>
      <vt:lpstr>Cambria</vt:lpstr>
      <vt:lpstr>Georgia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Юля</cp:lastModifiedBy>
  <cp:revision>30</cp:revision>
  <dcterms:created xsi:type="dcterms:W3CDTF">2016-11-06T09:51:45Z</dcterms:created>
  <dcterms:modified xsi:type="dcterms:W3CDTF">2017-01-09T11:51:08Z</dcterms:modified>
</cp:coreProperties>
</file>