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94660" autoAdjust="0"/>
  </p:normalViewPr>
  <p:slideViewPr>
    <p:cSldViewPr>
      <p:cViewPr varScale="1">
        <p:scale>
          <a:sx n="95" d="100"/>
          <a:sy n="95" d="100"/>
        </p:scale>
        <p:origin x="-1248" y="-1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dn-nus-1.pinme.ru/photo/05/e1/05e18576d75e0c74a7c059bfb427b5a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" y="5904"/>
            <a:ext cx="6858001" cy="9138097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190069"/>
            <a:ext cx="685800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lang="uk-UA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lang="uk-UA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КЗО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Спеціалізована школа №13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ДМР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Уроку з математики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(за системою розвивального навчання 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Росток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клас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Закріплення складу числа 7.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Додавання і віднімання в межах 7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lang="uk-UA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lang="uk-UA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Виконав: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учитель вищої категорії, учитель методист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Відмінник освіти України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Мельниченко Надія Леонідівна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uk-UA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8800" algn="l"/>
              </a:tabLs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 Дніпро, 2017 р.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wallpapersafari.com/14/53/D71j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" y="0"/>
            <a:ext cx="6858019" cy="914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7868" y="1"/>
            <a:ext cx="6590132" cy="635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Структура уроку з хронометражем</a:t>
            </a:r>
          </a:p>
          <a:p>
            <a:pPr algn="ctr"/>
            <a:endParaRPr lang="ru-RU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Організація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початку уроку,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мотивація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II.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Актуалізація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опорних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(8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III.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уроку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3.1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Обчислення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виразів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3.2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Складання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буквених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числових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виразів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ілюстрацією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3.3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Віршована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задача (2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3.4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Логічне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3.5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Геометричне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3.6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«День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(2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IV.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Заключна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Підбиття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підсумків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уроку. (3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Иночка\Desktop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90" y="0"/>
            <a:ext cx="525069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Використана література: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1.Підручник «Математика» 1 клас (педагогічна технологія «Росток»);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Журнали «Початкове навчання та виховання»;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3.Поурочні розробки з математики (до УМК А. Г. Петерсон, під редакцією Т. Н. Максимової);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4.Журнал «Початкова школа».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http://heliograph.ru/images/1935030_fony-dlya-prezentacii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6858000" cy="9144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2489" y="894071"/>
            <a:ext cx="4982801" cy="73558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Мета: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навчальна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закріпити знання нумерації складу числа 7; навичок додавання і віднімання в межах 7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розвиваюча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розвивати математичне мовлення, пам’ять, увагу, логіку мислення, обчислювальні навички, інтерес до математики;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виховна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виховувати доброту, почуття взаємодопомоги.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Завдання: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повторити і закріпити вивчений матеріал.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Тип уроку: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закріплення знань, умінь, навичок.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Вид уроку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: урок-казка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Обладнання: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підручник Л. Г. Петерсон «Математика» 1 клас, додатки, ТЗН, лічба до 100, геометричні тіла.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Методи і прийоми: 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 аналітико-синтетичний;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•експериментально-практичний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•інтерактивні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вправи;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•дидактичні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ігри.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Принципи: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•доступність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•самостійна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і практична робота;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•єдність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розвиваючих та виховних задач.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Форми організації навчального процесу: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•фронтальна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•колективна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•індивідуально-диференційована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211</Words>
  <Application>Microsoft Office PowerPoint</Application>
  <PresentationFormat>Экран (4:3)</PresentationFormat>
  <Paragraphs>68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Инночка-злюка))</dc:creator>
  <cp:lastModifiedBy>User</cp:lastModifiedBy>
  <cp:revision>7</cp:revision>
  <dcterms:created xsi:type="dcterms:W3CDTF">2017-01-25T12:15:10Z</dcterms:created>
  <dcterms:modified xsi:type="dcterms:W3CDTF">2017-01-26T06:02:59Z</dcterms:modified>
</cp:coreProperties>
</file>