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70" r:id="rId5"/>
    <p:sldId id="273" r:id="rId6"/>
    <p:sldId id="271" r:id="rId7"/>
    <p:sldId id="272" r:id="rId8"/>
    <p:sldId id="275" r:id="rId9"/>
    <p:sldId id="282" r:id="rId10"/>
    <p:sldId id="281" r:id="rId11"/>
    <p:sldId id="277" r:id="rId12"/>
    <p:sldId id="279" r:id="rId13"/>
    <p:sldId id="278" r:id="rId14"/>
    <p:sldId id="280" r:id="rId15"/>
    <p:sldId id="283" r:id="rId16"/>
    <p:sldId id="284" r:id="rId17"/>
    <p:sldId id="285" r:id="rId18"/>
    <p:sldId id="286" r:id="rId19"/>
    <p:sldId id="289" r:id="rId20"/>
    <p:sldId id="288" r:id="rId21"/>
    <p:sldId id="276" r:id="rId22"/>
    <p:sldId id="287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20" autoAdjust="0"/>
  </p:normalViewPr>
  <p:slideViewPr>
    <p:cSldViewPr>
      <p:cViewPr varScale="1">
        <p:scale>
          <a:sx n="101" d="100"/>
          <a:sy n="101" d="100"/>
        </p:scale>
        <p:origin x="-90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663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85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326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5F0D4-0DDD-48DC-A4F0-EF03878C83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12444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6603-312E-4457-AB61-15C96F1F8B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06283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4DD10-91AA-425C-8BCB-0810BF08ED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0508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A04D2-2F61-4530-8EE4-990A9AFFDD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137391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1FE40-86FE-4BCF-BE31-8384703D4E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53197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BFE45-2A65-4565-9167-F749C95301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83064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D2099-0CAF-4BEB-9F8D-59F825E90A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80153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D51F1-A7F7-4AB0-AA60-D3C573CE4C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96068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085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AC396-7631-4FB6-B1E5-968AE1750C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13493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12A6A-6510-4E0F-BFE6-BF86710E78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84302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9885D-FCD1-4DE2-B00C-3C4B4E57318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121479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12E0C-1A52-47D8-8D69-197E482E77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22668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04CEE-7B2E-4A80-BF5F-DE6AFD18DA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699372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1DF0-723C-4465-9319-F982FB6BFF9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51688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9ACD8-6035-42DB-AC37-CA458E6C82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10686"/>
      </p:ext>
    </p:extLst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B2F72-97D8-458B-BC4E-AE8F4CFAEA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30210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4BD0F-AC89-46B3-AAAF-36AEEDF37B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00301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008AF-CF99-40EE-AD9B-81AA3F34FA7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7706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8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46D00-7F36-4DDC-B329-E16FF22104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88823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2904C-0397-429B-AF0D-EDAAB730AB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326103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8A9BE-F2D3-4317-9789-583C609988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09069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B5800-4C8A-46AB-9248-05CDDEBE07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18257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157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6091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969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195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360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368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617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425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727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1735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0509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30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4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0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435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78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42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85C48-C891-4B7E-8697-1466983ACA9E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1046A-470A-452E-AF79-6236005FAA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43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24EF8B-42F9-43E7-ACB1-99AE08176D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1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B9C8A4-38C5-4141-A2A4-4A767C7CAA7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4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64D32-F229-477C-8760-A025DCB0D9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2733A-A797-4091-B8B7-75980AB7E7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7" name="Прямоугольник 6"/>
          <p:cNvSpPr/>
          <p:nvPr/>
        </p:nvSpPr>
        <p:spPr>
          <a:xfrm rot="20743907">
            <a:off x="258128" y="2046473"/>
            <a:ext cx="8400571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1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Урок-</a:t>
            </a:r>
            <a:r>
              <a:rPr lang="ru-RU" sz="11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казка</a:t>
            </a:r>
            <a:endParaRPr lang="ru-RU" sz="11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076056" y="5661248"/>
            <a:ext cx="406794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</a:rPr>
              <a:t>Автор:    </a:t>
            </a:r>
            <a:r>
              <a:rPr lang="uk-UA" b="1" i="1" dirty="0" smtClean="0">
                <a:solidFill>
                  <a:srgbClr val="000000"/>
                </a:solidFill>
                <a:latin typeface="Comic Sans MS" pitchFamily="66" charset="0"/>
              </a:rPr>
              <a:t>Мельниченко Н.Л.</a:t>
            </a: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</a:rPr>
              <a:t>          вчитель початкових класів  СШ №13  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</a:rPr>
              <a:t>м. </a:t>
            </a: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</a:rPr>
              <a:t>Дніпро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074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2" y="16360"/>
            <a:ext cx="9229818" cy="6854678"/>
          </a:xfr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190247" y="1196752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7-4=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948264" y="1196752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3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190247" y="188640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3+2=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190247" y="2204864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7-2=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190247" y="3212976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3+3=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948264" y="191897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5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922114" y="2204864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5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913431" y="3232902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6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3528" y="5805264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7-5=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195736" y="5805264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2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37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752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48874">
            <a:off x="3022263" y="1714435"/>
            <a:ext cx="5558441" cy="2153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78" y="4057488"/>
            <a:ext cx="5148064" cy="280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4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день учит\презент\osen.2009\osen.2009\Осень 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72" y="857231"/>
            <a:ext cx="2214554" cy="2214554"/>
          </a:xfrm>
          <a:prstGeom prst="rect">
            <a:avLst/>
          </a:prstGeom>
          <a:noFill/>
        </p:spPr>
      </p:pic>
      <p:pic>
        <p:nvPicPr>
          <p:cNvPr id="1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1435685" y="584628"/>
            <a:ext cx="2055445" cy="2055445"/>
          </a:xfrm>
          <a:prstGeom prst="rect">
            <a:avLst/>
          </a:prstGeom>
          <a:noFill/>
        </p:spPr>
      </p:pic>
      <p:sp>
        <p:nvSpPr>
          <p:cNvPr id="17" name="Крест 16"/>
          <p:cNvSpPr/>
          <p:nvPr/>
        </p:nvSpPr>
        <p:spPr>
          <a:xfrm>
            <a:off x="3082883" y="2071677"/>
            <a:ext cx="928694" cy="928694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>
            <a:off x="4028705" y="1700808"/>
            <a:ext cx="1042823" cy="93702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365994" y="222052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5994" y="257771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477451">
            <a:off x="6247840" y="350302"/>
            <a:ext cx="1854323" cy="1854323"/>
          </a:xfrm>
          <a:prstGeom prst="rect">
            <a:avLst/>
          </a:prstGeom>
          <a:noFill/>
        </p:spPr>
      </p:pic>
      <p:pic>
        <p:nvPicPr>
          <p:cNvPr id="2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7373185" y="555262"/>
            <a:ext cx="1796170" cy="1796170"/>
          </a:xfrm>
          <a:prstGeom prst="rect">
            <a:avLst/>
          </a:prstGeom>
          <a:noFill/>
        </p:spPr>
      </p:pic>
      <p:pic>
        <p:nvPicPr>
          <p:cNvPr id="25" name="Picture 3" descr="H:\день учит\osennye_listya_PNG\autumn 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2000240"/>
            <a:ext cx="1285884" cy="12858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428992" y="4143380"/>
            <a:ext cx="2662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В+М=Л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71868" y="5214950"/>
            <a:ext cx="2385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5+2=7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5"/>
          <a:stretch/>
        </p:blipFill>
        <p:spPr>
          <a:xfrm rot="20394994">
            <a:off x="170251" y="2487487"/>
            <a:ext cx="1565142" cy="1581943"/>
          </a:xfrm>
          <a:prstGeom prst="rect">
            <a:avLst/>
          </a:prstGeom>
        </p:spPr>
      </p:pic>
      <p:pic>
        <p:nvPicPr>
          <p:cNvPr id="2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4148639" y="2496828"/>
            <a:ext cx="1108892" cy="996388"/>
          </a:xfrm>
          <a:prstGeom prst="rect">
            <a:avLst/>
          </a:prstGeom>
          <a:noFill/>
        </p:spPr>
      </p:pic>
      <p:pic>
        <p:nvPicPr>
          <p:cNvPr id="29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8229061" y="2548793"/>
            <a:ext cx="846127" cy="760282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8"/>
          <a:stretch/>
        </p:blipFill>
        <p:spPr>
          <a:xfrm rot="20394994">
            <a:off x="6296110" y="2868923"/>
            <a:ext cx="1516202" cy="1497522"/>
          </a:xfrm>
          <a:prstGeom prst="rect">
            <a:avLst/>
          </a:prstGeom>
        </p:spPr>
      </p:pic>
      <p:pic>
        <p:nvPicPr>
          <p:cNvPr id="3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1435684" y="1878313"/>
            <a:ext cx="2055445" cy="2055445"/>
          </a:xfrm>
          <a:prstGeom prst="rect">
            <a:avLst/>
          </a:prstGeom>
          <a:noFill/>
        </p:spPr>
      </p:pic>
      <p:pic>
        <p:nvPicPr>
          <p:cNvPr id="3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7438" y="3090449"/>
            <a:ext cx="2055445" cy="2055445"/>
          </a:xfrm>
          <a:prstGeom prst="rect">
            <a:avLst/>
          </a:prstGeom>
          <a:noFill/>
        </p:spPr>
      </p:pic>
      <p:pic>
        <p:nvPicPr>
          <p:cNvPr id="35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7380088" y="2833520"/>
            <a:ext cx="2055445" cy="2055445"/>
          </a:xfrm>
          <a:prstGeom prst="rect">
            <a:avLst/>
          </a:prstGeom>
          <a:noFill/>
        </p:spPr>
      </p:pic>
      <p:pic>
        <p:nvPicPr>
          <p:cNvPr id="3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5091" y="1537880"/>
            <a:ext cx="2055445" cy="2055445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294">
            <a:off x="-47115" y="5453727"/>
            <a:ext cx="1695590" cy="14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9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день учит\презент\osen.2009\osen.2009\Осень 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8947" y="577479"/>
            <a:ext cx="2214554" cy="2214554"/>
          </a:xfrm>
          <a:prstGeom prst="rect">
            <a:avLst/>
          </a:prstGeom>
          <a:noFill/>
        </p:spPr>
      </p:pic>
      <p:pic>
        <p:nvPicPr>
          <p:cNvPr id="1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3436491" y="1701967"/>
            <a:ext cx="2055445" cy="2055445"/>
          </a:xfrm>
          <a:prstGeom prst="rect">
            <a:avLst/>
          </a:prstGeom>
          <a:noFill/>
        </p:spPr>
      </p:pic>
      <p:sp>
        <p:nvSpPr>
          <p:cNvPr id="17" name="Крест 16"/>
          <p:cNvSpPr/>
          <p:nvPr/>
        </p:nvSpPr>
        <p:spPr>
          <a:xfrm>
            <a:off x="1921014" y="2132856"/>
            <a:ext cx="928694" cy="928694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>
            <a:off x="489768" y="1756907"/>
            <a:ext cx="1042823" cy="93702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365994" y="222052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5994" y="257771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477451">
            <a:off x="6247840" y="350302"/>
            <a:ext cx="1854323" cy="1854323"/>
          </a:xfrm>
          <a:prstGeom prst="rect">
            <a:avLst/>
          </a:prstGeom>
          <a:noFill/>
        </p:spPr>
      </p:pic>
      <p:pic>
        <p:nvPicPr>
          <p:cNvPr id="2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7373185" y="555262"/>
            <a:ext cx="1796170" cy="1796170"/>
          </a:xfrm>
          <a:prstGeom prst="rect">
            <a:avLst/>
          </a:prstGeom>
          <a:noFill/>
        </p:spPr>
      </p:pic>
      <p:pic>
        <p:nvPicPr>
          <p:cNvPr id="25" name="Picture 3" descr="H:\день учит\osennye_listya_PNG\autumn 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2000240"/>
            <a:ext cx="1285884" cy="12858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492046" y="4541038"/>
            <a:ext cx="2662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М+В=Л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55797" y="5517232"/>
            <a:ext cx="2385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2+5=7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5"/>
          <a:stretch/>
        </p:blipFill>
        <p:spPr>
          <a:xfrm rot="20394994">
            <a:off x="2746730" y="2738465"/>
            <a:ext cx="1565142" cy="1581943"/>
          </a:xfrm>
          <a:prstGeom prst="rect">
            <a:avLst/>
          </a:prstGeom>
        </p:spPr>
      </p:pic>
      <p:pic>
        <p:nvPicPr>
          <p:cNvPr id="2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661344" y="2502176"/>
            <a:ext cx="1108892" cy="996388"/>
          </a:xfrm>
          <a:prstGeom prst="rect">
            <a:avLst/>
          </a:prstGeom>
          <a:noFill/>
        </p:spPr>
      </p:pic>
      <p:pic>
        <p:nvPicPr>
          <p:cNvPr id="29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8229061" y="2548793"/>
            <a:ext cx="846127" cy="760282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8"/>
          <a:stretch/>
        </p:blipFill>
        <p:spPr>
          <a:xfrm rot="20394994">
            <a:off x="6296110" y="2868923"/>
            <a:ext cx="1516202" cy="1497522"/>
          </a:xfrm>
          <a:prstGeom prst="rect">
            <a:avLst/>
          </a:prstGeom>
        </p:spPr>
      </p:pic>
      <p:pic>
        <p:nvPicPr>
          <p:cNvPr id="3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4008217" y="464590"/>
            <a:ext cx="2055445" cy="2055445"/>
          </a:xfrm>
          <a:prstGeom prst="rect">
            <a:avLst/>
          </a:prstGeom>
          <a:noFill/>
        </p:spPr>
      </p:pic>
      <p:pic>
        <p:nvPicPr>
          <p:cNvPr id="3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6187" y="2729689"/>
            <a:ext cx="2055445" cy="2055445"/>
          </a:xfrm>
          <a:prstGeom prst="rect">
            <a:avLst/>
          </a:prstGeom>
          <a:noFill/>
        </p:spPr>
      </p:pic>
      <p:pic>
        <p:nvPicPr>
          <p:cNvPr id="35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7380088" y="2833520"/>
            <a:ext cx="2055445" cy="2055445"/>
          </a:xfrm>
          <a:prstGeom prst="rect">
            <a:avLst/>
          </a:prstGeom>
          <a:noFill/>
        </p:spPr>
      </p:pic>
      <p:pic>
        <p:nvPicPr>
          <p:cNvPr id="3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5091" y="1537880"/>
            <a:ext cx="2055445" cy="2055445"/>
          </a:xfrm>
          <a:prstGeom prst="rect">
            <a:avLst/>
          </a:prstGeom>
          <a:noFill/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294">
            <a:off x="-47115" y="5453727"/>
            <a:ext cx="1695590" cy="14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день учит\презент\osen.2009\osen.2009\Осень 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439575"/>
            <a:ext cx="2214554" cy="2214554"/>
          </a:xfrm>
          <a:prstGeom prst="rect">
            <a:avLst/>
          </a:prstGeom>
          <a:noFill/>
        </p:spPr>
      </p:pic>
      <p:pic>
        <p:nvPicPr>
          <p:cNvPr id="1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1194664" y="1427937"/>
            <a:ext cx="2055445" cy="2055445"/>
          </a:xfrm>
          <a:prstGeom prst="rect">
            <a:avLst/>
          </a:prstGeom>
          <a:noFill/>
        </p:spPr>
      </p:pic>
      <p:pic>
        <p:nvPicPr>
          <p:cNvPr id="1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>
            <a:off x="489768" y="1756907"/>
            <a:ext cx="1042823" cy="93702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365994" y="222052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5994" y="257771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477451">
            <a:off x="6247840" y="350302"/>
            <a:ext cx="1854323" cy="1854323"/>
          </a:xfrm>
          <a:prstGeom prst="rect">
            <a:avLst/>
          </a:prstGeom>
          <a:noFill/>
        </p:spPr>
      </p:pic>
      <p:pic>
        <p:nvPicPr>
          <p:cNvPr id="2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7373185" y="555262"/>
            <a:ext cx="1796170" cy="1796170"/>
          </a:xfrm>
          <a:prstGeom prst="rect">
            <a:avLst/>
          </a:prstGeom>
          <a:noFill/>
        </p:spPr>
      </p:pic>
      <p:pic>
        <p:nvPicPr>
          <p:cNvPr id="25" name="Picture 3" descr="H:\день учит\osennye_listya_PNG\autumn 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74614" y="1465369"/>
            <a:ext cx="1285884" cy="12858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575402" y="4541038"/>
            <a:ext cx="249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Л-М=В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39152" y="5517232"/>
            <a:ext cx="2218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7-2=5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5"/>
          <a:stretch/>
        </p:blipFill>
        <p:spPr>
          <a:xfrm rot="20394994">
            <a:off x="1439816" y="2863812"/>
            <a:ext cx="1565142" cy="1581943"/>
          </a:xfrm>
          <a:prstGeom prst="rect">
            <a:avLst/>
          </a:prstGeom>
        </p:spPr>
      </p:pic>
      <p:pic>
        <p:nvPicPr>
          <p:cNvPr id="2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215712" y="2502176"/>
            <a:ext cx="1108892" cy="996388"/>
          </a:xfrm>
          <a:prstGeom prst="rect">
            <a:avLst/>
          </a:prstGeom>
          <a:noFill/>
        </p:spPr>
      </p:pic>
      <p:pic>
        <p:nvPicPr>
          <p:cNvPr id="29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4148936" y="2450268"/>
            <a:ext cx="846127" cy="760282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8"/>
          <a:stretch/>
        </p:blipFill>
        <p:spPr>
          <a:xfrm rot="20394994">
            <a:off x="6296110" y="2868923"/>
            <a:ext cx="1516202" cy="1497522"/>
          </a:xfrm>
          <a:prstGeom prst="rect">
            <a:avLst/>
          </a:prstGeom>
        </p:spPr>
      </p:pic>
      <p:pic>
        <p:nvPicPr>
          <p:cNvPr id="3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931086" y="317947"/>
            <a:ext cx="2055445" cy="2055445"/>
          </a:xfrm>
          <a:prstGeom prst="rect">
            <a:avLst/>
          </a:prstGeom>
          <a:noFill/>
        </p:spPr>
      </p:pic>
      <p:pic>
        <p:nvPicPr>
          <p:cNvPr id="3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1" y="3022722"/>
            <a:ext cx="2055445" cy="2055445"/>
          </a:xfrm>
          <a:prstGeom prst="rect">
            <a:avLst/>
          </a:prstGeom>
          <a:noFill/>
        </p:spPr>
      </p:pic>
      <p:pic>
        <p:nvPicPr>
          <p:cNvPr id="35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7432073" y="1994999"/>
            <a:ext cx="2055445" cy="2055445"/>
          </a:xfrm>
          <a:prstGeom prst="rect">
            <a:avLst/>
          </a:prstGeom>
          <a:noFill/>
        </p:spPr>
      </p:pic>
      <p:pic>
        <p:nvPicPr>
          <p:cNvPr id="3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5091" y="1537880"/>
            <a:ext cx="2055445" cy="205544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935764" y="2439815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294">
            <a:off x="-47115" y="5453727"/>
            <a:ext cx="1695590" cy="14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день учит\презент\osen.2009\osen.2009\Осень 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3215" y="448631"/>
            <a:ext cx="2214554" cy="2214554"/>
          </a:xfrm>
          <a:prstGeom prst="rect">
            <a:avLst/>
          </a:prstGeom>
          <a:noFill/>
        </p:spPr>
      </p:pic>
      <p:pic>
        <p:nvPicPr>
          <p:cNvPr id="1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1194664" y="1427937"/>
            <a:ext cx="2055445" cy="2055445"/>
          </a:xfrm>
          <a:prstGeom prst="rect">
            <a:avLst/>
          </a:prstGeom>
          <a:noFill/>
        </p:spPr>
      </p:pic>
      <p:pic>
        <p:nvPicPr>
          <p:cNvPr id="1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>
            <a:off x="489768" y="1756907"/>
            <a:ext cx="1042823" cy="93702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300192" y="222052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00192" y="2577719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477451">
            <a:off x="4124418" y="361248"/>
            <a:ext cx="1854323" cy="1854323"/>
          </a:xfrm>
          <a:prstGeom prst="rect">
            <a:avLst/>
          </a:prstGeom>
          <a:noFill/>
        </p:spPr>
      </p:pic>
      <p:pic>
        <p:nvPicPr>
          <p:cNvPr id="2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39254">
            <a:off x="4826025" y="1487656"/>
            <a:ext cx="1796170" cy="1796170"/>
          </a:xfrm>
          <a:prstGeom prst="rect">
            <a:avLst/>
          </a:prstGeom>
          <a:noFill/>
        </p:spPr>
      </p:pic>
      <p:pic>
        <p:nvPicPr>
          <p:cNvPr id="25" name="Picture 3" descr="H:\день учит\osennye_listya_PNG\autumn 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89" y="1308385"/>
            <a:ext cx="1285884" cy="12858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575402" y="4541038"/>
            <a:ext cx="249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Л-В=М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39152" y="5517232"/>
            <a:ext cx="2218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7-5=2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5"/>
          <a:stretch/>
        </p:blipFill>
        <p:spPr>
          <a:xfrm rot="20394994">
            <a:off x="1439816" y="2863812"/>
            <a:ext cx="1565142" cy="1581943"/>
          </a:xfrm>
          <a:prstGeom prst="rect">
            <a:avLst/>
          </a:prstGeom>
        </p:spPr>
      </p:pic>
      <p:pic>
        <p:nvPicPr>
          <p:cNvPr id="28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215712" y="2502176"/>
            <a:ext cx="1108892" cy="996388"/>
          </a:xfrm>
          <a:prstGeom prst="rect">
            <a:avLst/>
          </a:prstGeom>
          <a:noFill/>
        </p:spPr>
      </p:pic>
      <p:pic>
        <p:nvPicPr>
          <p:cNvPr id="29" name="Picture 3" descr="H:\день учит\osennye_listya_PNG\autumn 27.png"/>
          <p:cNvPicPr>
            <a:picLocks noChangeAspect="1" noChangeArrowheads="1"/>
          </p:cNvPicPr>
          <p:nvPr/>
        </p:nvPicPr>
        <p:blipFill rotWithShape="1">
          <a:blip r:embed="rId5" cstate="print"/>
          <a:srcRect l="13761" t="13762" r="11386" b="18980"/>
          <a:stretch/>
        </p:blipFill>
        <p:spPr bwMode="auto">
          <a:xfrm rot="2167628">
            <a:off x="7677372" y="2427216"/>
            <a:ext cx="846127" cy="760282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8"/>
          <a:stretch/>
        </p:blipFill>
        <p:spPr>
          <a:xfrm rot="20394994">
            <a:off x="4835147" y="2877602"/>
            <a:ext cx="1516202" cy="1497522"/>
          </a:xfrm>
          <a:prstGeom prst="rect">
            <a:avLst/>
          </a:prstGeom>
        </p:spPr>
      </p:pic>
      <p:pic>
        <p:nvPicPr>
          <p:cNvPr id="33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1221923" y="317947"/>
            <a:ext cx="2055445" cy="2055445"/>
          </a:xfrm>
          <a:prstGeom prst="rect">
            <a:avLst/>
          </a:prstGeom>
          <a:noFill/>
        </p:spPr>
      </p:pic>
      <p:pic>
        <p:nvPicPr>
          <p:cNvPr id="34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1" y="3022722"/>
            <a:ext cx="2055445" cy="2055445"/>
          </a:xfrm>
          <a:prstGeom prst="rect">
            <a:avLst/>
          </a:prstGeom>
          <a:noFill/>
        </p:spPr>
      </p:pic>
      <p:pic>
        <p:nvPicPr>
          <p:cNvPr id="35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15561">
            <a:off x="3596407" y="2401276"/>
            <a:ext cx="2055445" cy="2055445"/>
          </a:xfrm>
          <a:prstGeom prst="rect">
            <a:avLst/>
          </a:prstGeom>
          <a:noFill/>
        </p:spPr>
      </p:pic>
      <p:pic>
        <p:nvPicPr>
          <p:cNvPr id="36" name="Picture 2" descr="H:\день учит\osennye_listya_PNG\autumn 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983" y="1328528"/>
            <a:ext cx="2055445" cy="205544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935764" y="2439815"/>
            <a:ext cx="857256" cy="214314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294">
            <a:off x="-47115" y="5453727"/>
            <a:ext cx="1695590" cy="14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6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39" y="9215"/>
            <a:ext cx="9339251" cy="6848785"/>
          </a:xfrm>
        </p:spPr>
      </p:pic>
      <p:sp>
        <p:nvSpPr>
          <p:cNvPr id="5" name="Овальная выноска 4"/>
          <p:cNvSpPr/>
          <p:nvPr/>
        </p:nvSpPr>
        <p:spPr>
          <a:xfrm>
            <a:off x="0" y="188640"/>
            <a:ext cx="5580112" cy="3744416"/>
          </a:xfrm>
          <a:prstGeom prst="wedgeEllipseCallout">
            <a:avLst>
              <a:gd name="adj1" fmla="val 38971"/>
              <a:gd name="adj2" fmla="val 85678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t="5073" r="12213"/>
          <a:stretch/>
        </p:blipFill>
        <p:spPr>
          <a:xfrm>
            <a:off x="251520" y="1305269"/>
            <a:ext cx="759318" cy="9716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10838" y="989798"/>
            <a:ext cx="4268220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Їжак</a:t>
            </a:r>
            <a:r>
              <a:rPr lang="ru-RU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</a:t>
            </a:r>
            <a:r>
              <a:rPr lang="ru-RU" sz="35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гриби</a:t>
            </a:r>
            <a:r>
              <a:rPr lang="ru-RU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5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пішов</a:t>
            </a:r>
            <a:r>
              <a:rPr lang="ru-RU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3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18010" y="1612882"/>
            <a:ext cx="406713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 рижиків знайшов,</a:t>
            </a:r>
            <a:endParaRPr lang="ru-RU" sz="3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3132" y="2132856"/>
            <a:ext cx="5217454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гриба поклав у корзину,</a:t>
            </a:r>
            <a:endParaRPr lang="ru-RU" sz="3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9342" y="2582034"/>
            <a:ext cx="3361818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Які залишились </a:t>
            </a:r>
          </a:p>
          <a:p>
            <a:pPr algn="ctr"/>
            <a:r>
              <a:rPr lang="uk-UA" sz="3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спину?</a:t>
            </a:r>
            <a:endParaRPr lang="ru-RU" sz="3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051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876" y="0"/>
            <a:ext cx="9885404" cy="6858000"/>
          </a:xfrm>
        </p:spPr>
      </p:pic>
    </p:spTree>
    <p:extLst>
      <p:ext uri="{BB962C8B-B14F-4D97-AF65-F5344CB8AC3E}">
        <p14:creationId xmlns:p14="http://schemas.microsoft.com/office/powerpoint/2010/main" val="290732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2"/>
          <a:stretch/>
        </p:blipFill>
        <p:spPr>
          <a:xfrm>
            <a:off x="-36512" y="-21971"/>
            <a:ext cx="9180512" cy="689084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692696"/>
            <a:ext cx="4154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800" b="1" dirty="0" smtClean="0">
                <a:solidFill>
                  <a:schemeClr val="tx2">
                    <a:lumMod val="75000"/>
                  </a:schemeClr>
                </a:solidFill>
              </a:rPr>
              <a:t>Поставити знаки</a:t>
            </a:r>
          </a:p>
          <a:p>
            <a:pPr algn="l"/>
            <a:r>
              <a:rPr lang="uk-UA" sz="4200" b="1" dirty="0" smtClean="0">
                <a:solidFill>
                  <a:schemeClr val="tx2">
                    <a:lumMod val="75000"/>
                  </a:schemeClr>
                </a:solidFill>
              </a:rPr>
              <a:t>  «+» або «-»</a:t>
            </a:r>
            <a:endParaRPr lang="ru-RU" sz="4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2132856"/>
            <a:ext cx="3748142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6…4…1=3</a:t>
            </a:r>
            <a:endParaRPr lang="ru-RU" sz="6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29653" y="2625580"/>
            <a:ext cx="428628" cy="107157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2780927"/>
            <a:ext cx="576064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3452" y="2780928"/>
            <a:ext cx="530179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3644284" y="2485269"/>
            <a:ext cx="388517" cy="367667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3717032"/>
            <a:ext cx="3748142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2…1…5=6</a:t>
            </a:r>
            <a:endParaRPr lang="ru-RU" sz="6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29653" y="4209756"/>
            <a:ext cx="428628" cy="107157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4365103"/>
            <a:ext cx="576064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73452" y="4365104"/>
            <a:ext cx="530179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рест 16"/>
          <p:cNvSpPr/>
          <p:nvPr/>
        </p:nvSpPr>
        <p:spPr>
          <a:xfrm>
            <a:off x="3644284" y="4069445"/>
            <a:ext cx="388517" cy="367667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08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2" grpId="0" animBg="1"/>
      <p:bldP spid="10" grpId="0" animBg="1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2"/>
          <a:stretch/>
        </p:blipFill>
        <p:spPr>
          <a:xfrm>
            <a:off x="-36512" y="-21971"/>
            <a:ext cx="9180512" cy="689084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692696"/>
            <a:ext cx="4154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800" b="1" dirty="0" smtClean="0">
                <a:solidFill>
                  <a:schemeClr val="tx2">
                    <a:lumMod val="75000"/>
                  </a:schemeClr>
                </a:solidFill>
              </a:rPr>
              <a:t>Поставити знаки</a:t>
            </a:r>
          </a:p>
          <a:p>
            <a:pPr algn="l"/>
            <a:r>
              <a:rPr lang="uk-UA" sz="4200" b="1" dirty="0" smtClean="0">
                <a:solidFill>
                  <a:schemeClr val="tx2">
                    <a:lumMod val="75000"/>
                  </a:schemeClr>
                </a:solidFill>
              </a:rPr>
              <a:t>  «+» або «-»</a:t>
            </a:r>
            <a:endParaRPr lang="ru-RU" sz="4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2132856"/>
            <a:ext cx="3748142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2…4…3=3</a:t>
            </a:r>
            <a:endParaRPr lang="ru-RU" sz="6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27132" y="2625579"/>
            <a:ext cx="428628" cy="107157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2780927"/>
            <a:ext cx="576064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3452" y="2780928"/>
            <a:ext cx="530179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2577541" y="2495325"/>
            <a:ext cx="388517" cy="367667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3717032"/>
            <a:ext cx="3748142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7…4…2=5</a:t>
            </a:r>
            <a:endParaRPr lang="ru-RU" sz="6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29653" y="4209756"/>
            <a:ext cx="428628" cy="107157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4365103"/>
            <a:ext cx="576064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73452" y="4365104"/>
            <a:ext cx="530179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рест 16"/>
          <p:cNvSpPr/>
          <p:nvPr/>
        </p:nvSpPr>
        <p:spPr>
          <a:xfrm>
            <a:off x="3644284" y="4069445"/>
            <a:ext cx="388517" cy="367667"/>
          </a:xfrm>
          <a:prstGeom prst="plus">
            <a:avLst>
              <a:gd name="adj" fmla="val 41134"/>
            </a:avLst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1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4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2" grpId="0" animBg="1"/>
      <p:bldP spid="10" grpId="0" animBg="1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4"/>
          <a:stretch/>
        </p:blipFill>
        <p:spPr>
          <a:xfrm>
            <a:off x="-80682" y="0"/>
            <a:ext cx="9548676" cy="684409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43806"/>
            <a:ext cx="6410807" cy="5517914"/>
          </a:xfr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115616" y="450912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  «Колобок»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512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575"/>
            <a:ext cx="9396536" cy="693696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-243408"/>
            <a:ext cx="4834880" cy="4450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Працювали ви старанно,</a:t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І почули у кінці, </a:t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Що у першім класі</a:t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Учні просто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6000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МО-ЛО-ДЦІ!!!!</a:t>
            </a:r>
            <a:endParaRPr lang="ru-RU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924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17240"/>
            <a:ext cx="10023091" cy="6840760"/>
          </a:xfrm>
        </p:spPr>
      </p:pic>
      <p:sp>
        <p:nvSpPr>
          <p:cNvPr id="5" name="Прямоугольник 4"/>
          <p:cNvSpPr/>
          <p:nvPr/>
        </p:nvSpPr>
        <p:spPr>
          <a:xfrm>
            <a:off x="-11992" y="6011071"/>
            <a:ext cx="52694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Спекла баба колобок…</a:t>
            </a:r>
            <a:endParaRPr lang="ru-RU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32321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509120"/>
            <a:ext cx="6400800" cy="17526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  «Колобок»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 rot="503143">
            <a:off x="1719719" y="1218259"/>
            <a:ext cx="3436413" cy="2440602"/>
          </a:xfrm>
          <a:prstGeom prst="wedgeEllipseCallout">
            <a:avLst>
              <a:gd name="adj1" fmla="val 67394"/>
              <a:gd name="adj2" fmla="val 4846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000" b="1" dirty="0" smtClean="0">
                <a:solidFill>
                  <a:schemeClr val="accent6">
                    <a:lumMod val="50000"/>
                  </a:schemeClr>
                </a:solidFill>
              </a:rPr>
              <a:t>Усний рахунок</a:t>
            </a:r>
            <a:endParaRPr lang="ru-RU" sz="5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85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14"/>
          <a:stretch/>
        </p:blipFill>
        <p:spPr>
          <a:xfrm>
            <a:off x="0" y="0"/>
            <a:ext cx="10657184" cy="71000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Заблукало число: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412776"/>
            <a:ext cx="9098160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1  2  3  7  4  5  6  8  9  10</a:t>
            </a:r>
            <a:endParaRPr lang="ru-RU" sz="7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780928"/>
            <a:ext cx="9072937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1  2  3  4  5  6  </a:t>
            </a:r>
            <a:r>
              <a:rPr lang="ru-RU" sz="7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r>
              <a:rPr lang="ru-RU" sz="7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8  9  10</a:t>
            </a:r>
            <a:endParaRPr lang="ru-RU" sz="7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61" t="40306"/>
          <a:stretch/>
        </p:blipFill>
        <p:spPr>
          <a:xfrm>
            <a:off x="3696100" y="5244731"/>
            <a:ext cx="1959387" cy="1779179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653135"/>
            <a:ext cx="2595739" cy="2370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19184"/>
            <a:ext cx="3600400" cy="27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29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97"/>
          <a:stretch/>
        </p:blipFill>
        <p:spPr>
          <a:xfrm>
            <a:off x="0" y="0"/>
            <a:ext cx="9396536" cy="688198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58"/>
          <a:stretch/>
        </p:blipFill>
        <p:spPr>
          <a:xfrm rot="776124">
            <a:off x="542568" y="4338504"/>
            <a:ext cx="1873414" cy="7920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2211">
            <a:off x="3180242" y="2779678"/>
            <a:ext cx="2382811" cy="177233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86"/>
          <a:stretch/>
        </p:blipFill>
        <p:spPr>
          <a:xfrm rot="345253">
            <a:off x="255947" y="197565"/>
            <a:ext cx="6009666" cy="1711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-99392"/>
            <a:ext cx="3427853" cy="34278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632" y="455200"/>
            <a:ext cx="1179185" cy="18663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4275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Магія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числа 7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186826">
            <a:off x="156805" y="2149630"/>
            <a:ext cx="1854490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 </a:t>
            </a:r>
            <a:r>
              <a:rPr lang="ru-RU" sz="35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днів</a:t>
            </a:r>
            <a:r>
              <a:rPr lang="ru-RU" sz="3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35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тижня</a:t>
            </a:r>
            <a:endParaRPr lang="ru-RU" sz="3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140440">
            <a:off x="4803924" y="4732041"/>
            <a:ext cx="2363456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 чудес </a:t>
            </a:r>
            <a:r>
              <a:rPr lang="ru-RU" sz="45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світу</a:t>
            </a:r>
            <a:endParaRPr lang="ru-RU" sz="4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846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7347" name="Freeform 6"/>
          <p:cNvSpPr>
            <a:spLocks/>
          </p:cNvSpPr>
          <p:nvPr/>
        </p:nvSpPr>
        <p:spPr bwMode="auto">
          <a:xfrm>
            <a:off x="2819400" y="1143000"/>
            <a:ext cx="2667000" cy="304800"/>
          </a:xfrm>
          <a:custGeom>
            <a:avLst/>
            <a:gdLst>
              <a:gd name="T0" fmla="*/ 0 w 1728"/>
              <a:gd name="T1" fmla="*/ 304800 h 264"/>
              <a:gd name="T2" fmla="*/ 222250 w 1728"/>
              <a:gd name="T3" fmla="*/ 138545 h 264"/>
              <a:gd name="T4" fmla="*/ 592667 w 1728"/>
              <a:gd name="T5" fmla="*/ 27709 h 264"/>
              <a:gd name="T6" fmla="*/ 963083 w 1728"/>
              <a:gd name="T7" fmla="*/ 83127 h 264"/>
              <a:gd name="T8" fmla="*/ 1407583 w 1728"/>
              <a:gd name="T9" fmla="*/ 249382 h 264"/>
              <a:gd name="T10" fmla="*/ 1703917 w 1728"/>
              <a:gd name="T11" fmla="*/ 304800 h 264"/>
              <a:gd name="T12" fmla="*/ 2000250 w 1728"/>
              <a:gd name="T13" fmla="*/ 249382 h 264"/>
              <a:gd name="T14" fmla="*/ 2592917 w 1728"/>
              <a:gd name="T15" fmla="*/ 27709 h 264"/>
              <a:gd name="T16" fmla="*/ 2444750 w 1728"/>
              <a:gd name="T17" fmla="*/ 83127 h 264"/>
              <a:gd name="T18" fmla="*/ 2518833 w 1728"/>
              <a:gd name="T19" fmla="*/ 8312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28" h="264">
                <a:moveTo>
                  <a:pt x="0" y="264"/>
                </a:moveTo>
                <a:cubicBezTo>
                  <a:pt x="40" y="212"/>
                  <a:pt x="80" y="160"/>
                  <a:pt x="144" y="120"/>
                </a:cubicBezTo>
                <a:cubicBezTo>
                  <a:pt x="208" y="80"/>
                  <a:pt x="304" y="32"/>
                  <a:pt x="384" y="24"/>
                </a:cubicBezTo>
                <a:cubicBezTo>
                  <a:pt x="464" y="16"/>
                  <a:pt x="536" y="40"/>
                  <a:pt x="624" y="72"/>
                </a:cubicBezTo>
                <a:cubicBezTo>
                  <a:pt x="712" y="104"/>
                  <a:pt x="832" y="184"/>
                  <a:pt x="912" y="216"/>
                </a:cubicBezTo>
                <a:cubicBezTo>
                  <a:pt x="992" y="248"/>
                  <a:pt x="1040" y="264"/>
                  <a:pt x="1104" y="264"/>
                </a:cubicBezTo>
                <a:cubicBezTo>
                  <a:pt x="1168" y="264"/>
                  <a:pt x="1200" y="256"/>
                  <a:pt x="1296" y="216"/>
                </a:cubicBezTo>
                <a:cubicBezTo>
                  <a:pt x="1392" y="176"/>
                  <a:pt x="1632" y="48"/>
                  <a:pt x="1680" y="24"/>
                </a:cubicBezTo>
                <a:cubicBezTo>
                  <a:pt x="1728" y="0"/>
                  <a:pt x="1592" y="64"/>
                  <a:pt x="1584" y="72"/>
                </a:cubicBezTo>
                <a:cubicBezTo>
                  <a:pt x="1576" y="80"/>
                  <a:pt x="1624" y="72"/>
                  <a:pt x="1632" y="72"/>
                </a:cubicBezTo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7348" name="Line 7"/>
          <p:cNvSpPr>
            <a:spLocks noChangeShapeType="1"/>
          </p:cNvSpPr>
          <p:nvPr/>
        </p:nvSpPr>
        <p:spPr bwMode="auto">
          <a:xfrm flipH="1">
            <a:off x="3124200" y="1219200"/>
            <a:ext cx="2286000" cy="46482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7349" name="Line 8"/>
          <p:cNvSpPr>
            <a:spLocks noChangeShapeType="1"/>
          </p:cNvSpPr>
          <p:nvPr/>
        </p:nvSpPr>
        <p:spPr bwMode="auto">
          <a:xfrm>
            <a:off x="3581400" y="3733800"/>
            <a:ext cx="12954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7350" name="Oval 3"/>
          <p:cNvSpPr>
            <a:spLocks noChangeArrowheads="1"/>
          </p:cNvSpPr>
          <p:nvPr/>
        </p:nvSpPr>
        <p:spPr bwMode="auto">
          <a:xfrm>
            <a:off x="2743200" y="13716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7351" name="Oval 5"/>
          <p:cNvSpPr>
            <a:spLocks noChangeArrowheads="1"/>
          </p:cNvSpPr>
          <p:nvPr/>
        </p:nvSpPr>
        <p:spPr bwMode="auto">
          <a:xfrm>
            <a:off x="3429000" y="36576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1958975" y="98425"/>
            <a:ext cx="38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r="25806" b="18182"/>
          <a:stretch>
            <a:fillRect/>
          </a:stretch>
        </p:blipFill>
        <p:spPr bwMode="auto">
          <a:xfrm>
            <a:off x="7467600" y="228600"/>
            <a:ext cx="130333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4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r="25806" b="18182"/>
          <a:stretch>
            <a:fillRect/>
          </a:stretch>
        </p:blipFill>
        <p:spPr bwMode="auto">
          <a:xfrm>
            <a:off x="5638800" y="228600"/>
            <a:ext cx="130333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7439" r="25806" b="21901"/>
          <a:stretch>
            <a:fillRect/>
          </a:stretch>
        </p:blipFill>
        <p:spPr bwMode="auto">
          <a:xfrm>
            <a:off x="7467600" y="1909192"/>
            <a:ext cx="130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6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7439" r="25806" b="18182"/>
          <a:stretch>
            <a:fillRect/>
          </a:stretch>
        </p:blipFill>
        <p:spPr bwMode="auto">
          <a:xfrm>
            <a:off x="7467600" y="3356992"/>
            <a:ext cx="130333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7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11157" r="25806" b="18182"/>
          <a:stretch>
            <a:fillRect/>
          </a:stretch>
        </p:blipFill>
        <p:spPr bwMode="auto">
          <a:xfrm>
            <a:off x="5715000" y="3429000"/>
            <a:ext cx="130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8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7439" r="25806" b="21901"/>
          <a:stretch>
            <a:fillRect/>
          </a:stretch>
        </p:blipFill>
        <p:spPr bwMode="auto">
          <a:xfrm>
            <a:off x="5715000" y="1905000"/>
            <a:ext cx="130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9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7439" r="25806" b="18182"/>
          <a:stretch>
            <a:fillRect/>
          </a:stretch>
        </p:blipFill>
        <p:spPr bwMode="auto">
          <a:xfrm>
            <a:off x="6553200" y="4869160"/>
            <a:ext cx="130333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7" y="5445224"/>
            <a:ext cx="1476257" cy="125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54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-2.94172E-6 C 0.02378 -0.00948 0.03316 -0.01896 0.04566 -0.02428 C 0.05816 -0.0296 0.07326 -0.03446 0.08923 -0.03191 C 0.10521 -0.02937 0.12517 -0.01711 0.14132 -0.00948 C 0.15746 -0.00185 0.17361 0.0111 0.18646 0.01319 C 0.1993 0.01527 0.20086 0.01064 0.21875 0.0037 C 0.23663 -0.00323 0.28194 -0.02474 0.2934 -0.02821 C 0.30486 -0.03168 0.29236 -0.02821 0.28784 -0.01688 C 0.28333 -0.00555 0.30781 -0.07262 0.26666 0.03932 C 0.22552 0.15125 0.07882 0.5525 0.04132 0.65472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2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25 0.33812 L 0.23125 0.338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107504"/>
            <a:ext cx="9217024" cy="9326989"/>
          </a:xfrm>
        </p:spPr>
      </p:pic>
    </p:spTree>
    <p:extLst>
      <p:ext uri="{BB962C8B-B14F-4D97-AF65-F5344CB8AC3E}">
        <p14:creationId xmlns:p14="http://schemas.microsoft.com/office/powerpoint/2010/main" val="390508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7" y="-1"/>
            <a:ext cx="10369153" cy="6912769"/>
          </a:xfr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24136" y="1667435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5+2=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555776" y="1654696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7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827584" y="620805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4+3=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27584" y="2758888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6+1=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824136" y="3814936"/>
            <a:ext cx="13716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</a:rPr>
              <a:t>7-1=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524944" y="625288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7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555776" y="2758888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7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555776" y="3814936"/>
            <a:ext cx="762000" cy="8382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3818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145</Words>
  <Application>Microsoft Office PowerPoint</Application>
  <PresentationFormat>Экран (4:3)</PresentationFormat>
  <Paragraphs>54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Office</vt:lpstr>
      <vt:lpstr>Оформление по умолчанию</vt:lpstr>
      <vt:lpstr>1_Оформление по умолчанию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Заблукало число: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75</cp:revision>
  <dcterms:created xsi:type="dcterms:W3CDTF">2014-10-20T12:56:13Z</dcterms:created>
  <dcterms:modified xsi:type="dcterms:W3CDTF">2017-01-24T07:13:47Z</dcterms:modified>
</cp:coreProperties>
</file>