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8" r:id="rId3"/>
    <p:sldId id="257" r:id="rId4"/>
    <p:sldId id="278" r:id="rId5"/>
    <p:sldId id="256" r:id="rId6"/>
    <p:sldId id="260" r:id="rId7"/>
    <p:sldId id="261" r:id="rId8"/>
    <p:sldId id="267" r:id="rId9"/>
    <p:sldId id="275" r:id="rId10"/>
    <p:sldId id="262" r:id="rId11"/>
    <p:sldId id="268" r:id="rId12"/>
    <p:sldId id="263" r:id="rId13"/>
    <p:sldId id="274" r:id="rId14"/>
    <p:sldId id="265" r:id="rId15"/>
    <p:sldId id="266" r:id="rId16"/>
    <p:sldId id="269" r:id="rId17"/>
    <p:sldId id="277" r:id="rId18"/>
    <p:sldId id="270" r:id="rId19"/>
    <p:sldId id="271" r:id="rId20"/>
    <p:sldId id="276" r:id="rId21"/>
    <p:sldId id="273" r:id="rId22"/>
    <p:sldId id="272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BB06C-4355-4493-B63A-C233AE787C5E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244E-603A-4561-BB10-B7706E474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019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BB06C-4355-4493-B63A-C233AE787C5E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244E-603A-4561-BB10-B7706E474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274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BB06C-4355-4493-B63A-C233AE787C5E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244E-603A-4561-BB10-B7706E474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19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BB06C-4355-4493-B63A-C233AE787C5E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244E-603A-4561-BB10-B7706E474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22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BB06C-4355-4493-B63A-C233AE787C5E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244E-603A-4561-BB10-B7706E474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905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BB06C-4355-4493-B63A-C233AE787C5E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244E-603A-4561-BB10-B7706E474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215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BB06C-4355-4493-B63A-C233AE787C5E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244E-603A-4561-BB10-B7706E474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456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BB06C-4355-4493-B63A-C233AE787C5E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244E-603A-4561-BB10-B7706E474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811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BB06C-4355-4493-B63A-C233AE787C5E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244E-603A-4561-BB10-B7706E474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391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BB06C-4355-4493-B63A-C233AE787C5E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244E-603A-4561-BB10-B7706E474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723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BB06C-4355-4493-B63A-C233AE787C5E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7244E-603A-4561-BB10-B7706E474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876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BB06C-4355-4493-B63A-C233AE787C5E}" type="datetimeFigureOut">
              <a:rPr lang="ru-RU" smtClean="0"/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7244E-603A-4561-BB10-B7706E474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733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11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1052735"/>
            <a:ext cx="59046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Математика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4679" y="3573016"/>
            <a:ext cx="244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  клас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986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253" y="0"/>
            <a:ext cx="5695091" cy="6929916"/>
          </a:xfrm>
        </p:spPr>
      </p:pic>
    </p:spTree>
    <p:extLst>
      <p:ext uri="{BB962C8B-B14F-4D97-AF65-F5344CB8AC3E}">
        <p14:creationId xmlns:p14="http://schemas.microsoft.com/office/powerpoint/2010/main" val="178998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772816"/>
            <a:ext cx="8363272" cy="1156990"/>
          </a:xfrm>
        </p:spPr>
        <p:txBody>
          <a:bodyPr>
            <a:noAutofit/>
          </a:bodyPr>
          <a:lstStyle/>
          <a:p>
            <a:r>
              <a:rPr lang="uk-UA" sz="7200" b="1" dirty="0" smtClean="0"/>
              <a:t>6   8   10   5   3   2   4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185482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767" y="0"/>
            <a:ext cx="5592359" cy="6858000"/>
          </a:xfrm>
        </p:spPr>
      </p:pic>
    </p:spTree>
    <p:extLst>
      <p:ext uri="{BB962C8B-B14F-4D97-AF65-F5344CB8AC3E}">
        <p14:creationId xmlns:p14="http://schemas.microsoft.com/office/powerpoint/2010/main" val="40101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11" y="0"/>
            <a:ext cx="9225222" cy="6858000"/>
          </a:xfrm>
          <a:prstGeom prst="rect">
            <a:avLst/>
          </a:prstGeom>
        </p:spPr>
      </p:pic>
      <p:pic>
        <p:nvPicPr>
          <p:cNvPr id="7" name="Море - Шум моря (mp3ostrov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4368" y="59965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1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4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67744" y="5805264"/>
            <a:ext cx="38731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о. </a:t>
            </a:r>
            <a:r>
              <a:rPr lang="uk-UA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Задачний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821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42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1888" y="274638"/>
            <a:ext cx="4464911" cy="1143000"/>
          </a:xfrm>
        </p:spPr>
        <p:txBody>
          <a:bodyPr>
            <a:noAutofit/>
          </a:bodyPr>
          <a:lstStyle/>
          <a:p>
            <a:r>
              <a:rPr lang="uk-UA" sz="7200" dirty="0" smtClean="0"/>
              <a:t>Задача</a:t>
            </a:r>
            <a:endParaRPr lang="ru-RU" sz="7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994958"/>
            <a:ext cx="2381250" cy="17335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70" y="0"/>
            <a:ext cx="4724486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76056" y="5140483"/>
            <a:ext cx="3890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?  на   4  більше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193533" y="4082177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5</a:t>
            </a:r>
            <a:r>
              <a:rPr lang="uk-UA" dirty="0" smtClean="0"/>
              <a:t>  </a:t>
            </a:r>
            <a:r>
              <a:rPr lang="uk-UA" sz="3600" dirty="0" smtClean="0"/>
              <a:t>бананів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1358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404664"/>
            <a:ext cx="4042792" cy="1012974"/>
          </a:xfrm>
        </p:spPr>
        <p:txBody>
          <a:bodyPr>
            <a:normAutofit/>
          </a:bodyPr>
          <a:lstStyle/>
          <a:p>
            <a:r>
              <a:rPr lang="uk-UA" sz="6000" dirty="0" smtClean="0"/>
              <a:t>Задача</a:t>
            </a:r>
            <a:endParaRPr lang="ru-RU" sz="6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70" y="0"/>
            <a:ext cx="472448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3933056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5  бананів</a:t>
            </a:r>
            <a:endParaRPr lang="ru-RU" sz="3200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043" y="2571621"/>
            <a:ext cx="2673365" cy="19462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12160" y="4797152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9  бананів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031940" y="5877272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На  скільки…?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4107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8289"/>
            <a:ext cx="9144000" cy="406142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1720" y="260648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Робота   з   підручником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96793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83768" y="3143320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Знайти  6  відмінностей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31744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20688"/>
            <a:ext cx="7848872" cy="57214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4000" b="1" dirty="0" smtClean="0"/>
              <a:t>Щоб навчитись рахувати,</a:t>
            </a:r>
          </a:p>
          <a:p>
            <a:pPr marL="0" indent="0">
              <a:buNone/>
            </a:pPr>
            <a:r>
              <a:rPr lang="uk-UA" sz="4000" b="1" dirty="0" smtClean="0"/>
              <a:t>Добре </a:t>
            </a:r>
            <a:r>
              <a:rPr lang="uk-UA" sz="4000" b="1" dirty="0" err="1" smtClean="0"/>
              <a:t>думать</a:t>
            </a:r>
            <a:r>
              <a:rPr lang="uk-UA" sz="4000" b="1" dirty="0" smtClean="0"/>
              <a:t>, міркувати,</a:t>
            </a:r>
          </a:p>
          <a:p>
            <a:pPr marL="0" indent="0">
              <a:buNone/>
            </a:pPr>
            <a:r>
              <a:rPr lang="uk-UA" sz="4000" b="1" dirty="0" smtClean="0"/>
              <a:t>Будемо усі старанно</a:t>
            </a:r>
          </a:p>
          <a:p>
            <a:pPr marL="0" indent="0">
              <a:buNone/>
            </a:pPr>
            <a:r>
              <a:rPr lang="uk-UA" sz="4000" b="1" dirty="0" smtClean="0"/>
              <a:t>Математику вивчати</a:t>
            </a:r>
          </a:p>
          <a:p>
            <a:pPr marL="0" indent="0">
              <a:buNone/>
            </a:pPr>
            <a:r>
              <a:rPr lang="uk-UA" sz="4000" b="1" dirty="0" smtClean="0"/>
              <a:t>Та потрібно пам'ятати,</a:t>
            </a:r>
          </a:p>
          <a:p>
            <a:pPr marL="0" indent="0">
              <a:buNone/>
            </a:pPr>
            <a:r>
              <a:rPr lang="uk-UA" sz="4000" b="1" dirty="0" smtClean="0"/>
              <a:t>Що не варто позіхати,</a:t>
            </a:r>
          </a:p>
          <a:p>
            <a:pPr marL="0" indent="0">
              <a:buNone/>
            </a:pPr>
            <a:r>
              <a:rPr lang="uk-UA" sz="4000" b="1" dirty="0" smtClean="0"/>
              <a:t>А завжди уважним бути,</a:t>
            </a:r>
          </a:p>
          <a:p>
            <a:pPr marL="0" indent="0">
              <a:buNone/>
            </a:pPr>
            <a:r>
              <a:rPr lang="uk-UA" sz="4000" b="1" dirty="0" smtClean="0"/>
              <a:t>Щоб нічого не забути.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967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043608" y="5733256"/>
            <a:ext cx="7181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о. Геометричних  фігур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552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внобедренный треугольник 4"/>
          <p:cNvSpPr/>
          <p:nvPr/>
        </p:nvSpPr>
        <p:spPr>
          <a:xfrm>
            <a:off x="3923928" y="2384884"/>
            <a:ext cx="1800200" cy="1800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671900" y="4941168"/>
            <a:ext cx="2304256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Трапеция 6"/>
          <p:cNvSpPr/>
          <p:nvPr/>
        </p:nvSpPr>
        <p:spPr>
          <a:xfrm>
            <a:off x="885790" y="1387151"/>
            <a:ext cx="1404156" cy="1188132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849786" y="3861048"/>
            <a:ext cx="1440160" cy="144016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уб 8"/>
          <p:cNvSpPr/>
          <p:nvPr/>
        </p:nvSpPr>
        <p:spPr>
          <a:xfrm>
            <a:off x="7308304" y="3284984"/>
            <a:ext cx="1368152" cy="144016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6732240" y="764704"/>
            <a:ext cx="1260140" cy="118813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3059832" y="620688"/>
            <a:ext cx="2232248" cy="95410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7092280" y="5301208"/>
            <a:ext cx="1224136" cy="115212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72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6"/>
            <a:ext cx="32584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о. Скарбів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506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5134" y="476672"/>
            <a:ext cx="799372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ці, мої малята, </a:t>
            </a:r>
          </a:p>
          <a:p>
            <a:pPr marL="0" indent="0" algn="ctr">
              <a:buNone/>
            </a:pP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Любі хлопчики й дівчата!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348879"/>
            <a:ext cx="6546183" cy="450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24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06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536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4639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Письмова нумерація чисел 11-20. Задачі на різницеве порівняння, на збільшення (зменшення) числа на кілька одиниць</a:t>
            </a:r>
            <a:endParaRPr lang="ru-RU" dirty="0"/>
          </a:p>
        </p:txBody>
      </p:sp>
      <p:pic>
        <p:nvPicPr>
          <p:cNvPr id="4" name="Море - Шум моря (mp3ostrov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3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4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16632"/>
            <a:ext cx="26677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о. Чисел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972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uk-UA" sz="8000" b="1" dirty="0" smtClean="0"/>
              <a:t>11     12      13     14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uk-UA" sz="8000" b="1" dirty="0" smtClean="0"/>
              <a:t>15     16      17     18   19     20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129235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7200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000" b="1" dirty="0" smtClean="0"/>
              <a:t>Каліграфічна   хвилинка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48904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2696"/>
            <a:ext cx="5553716" cy="5533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93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289</TotalTime>
  <Words>119</Words>
  <Application>Microsoft Office PowerPoint</Application>
  <PresentationFormat>Экран (4:3)</PresentationFormat>
  <Paragraphs>30</Paragraphs>
  <Slides>23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Письмова нумерація чисел 11-20. Задачі на різницеве порівняння, на збільшення (зменшення) числа на кілька одиниць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6   8   10   5   3   2   4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</vt:lpstr>
      <vt:lpstr>Задача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22</cp:revision>
  <dcterms:created xsi:type="dcterms:W3CDTF">2016-02-20T08:07:15Z</dcterms:created>
  <dcterms:modified xsi:type="dcterms:W3CDTF">2016-02-20T13:03:38Z</dcterms:modified>
</cp:coreProperties>
</file>