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304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1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C50892-BCF3-4860-BEED-78B488623297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70CC161-62B9-4D2E-8E42-F55B96BF2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1D69FD0-E872-4DB4-B606-C41D810CBF81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2DDC0C4-CB32-4079-B5DF-AC0BE5B59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935AB-ECF4-46F8-AC9E-192488FD63DA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56851-86C0-4319-9361-20326C3B6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4275F-B810-4680-A0D4-D17056E8B13E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76A65-06FE-47F4-8FC7-12A4E2BE7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82DDC-145D-407E-B16D-CCEC6F1B6D4F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E0D83-0A6F-4F13-9092-DE59699DF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67C27-4CAD-447A-B97D-1FBAB2824411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F84F3-DF56-436A-ACD9-CE911D05A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9CFD6-2ACC-40D0-8E06-777D998B9FB3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FE8-8845-436C-98BE-8A8E9CFF4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DA59F-6C25-485B-859A-E5E0C2213551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5EB0B-D0FC-4FA6-9D03-E3C38D213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78FE1-C77A-4286-8411-B59B3C5CCBA9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E6E8D-082A-4DD0-BF8C-5195F0A14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F8418-78E3-4D22-BEC2-6418DCF59B3F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5B32B-49AA-4A49-AF4C-870DB8009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D1582-BC37-4DFD-B56B-95C284D9C43B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80F1D-0C7B-4263-B182-9DF2D633D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EBAA-A848-4AFE-9F20-CB9ED03E7511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40B77-9236-4C43-817B-AB04792FE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16B0-0574-41D7-A72D-8D06B62891A0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0A654-D6BA-4926-AF91-554B00F34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14695A-9263-4D64-B2B3-DD29DF3D8F62}" type="datetimeFigureOut">
              <a:rPr lang="ru-RU"/>
              <a:pPr>
                <a:defRPr/>
              </a:pPr>
              <a:t>23.03.2016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144A40-6EC7-4A32-AA01-8FBDE7944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ransition spd="med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2;&#1090;&#1100;&#1103;&#1085;&#1072;\Desktop\&#1063;&#1077;&#1088;&#1077;&#1087;&#1072;&#1085;&#1086;&#1074;&#1072;\&#1057;&#1086;&#1083;&#1086;&#1074;&#1077;&#1081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2;&#1090;&#1100;&#1103;&#1085;&#1072;\Desktop\&#1063;&#1077;&#1088;&#1077;&#1087;&#1072;&#1085;&#1086;&#1074;&#1072;\&#1057;&#1082;&#1074;&#1086;&#1088;&#1077;&#1094;%20&#1087;&#1077;&#1074;&#1095;&#1080;&#1081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2;&#1090;&#1100;&#1103;&#1085;&#1072;\Desktop\&#1063;&#1077;&#1088;&#1077;&#1087;&#1072;&#1085;&#1086;&#1074;&#1072;\&#1050;&#1091;&#1082;&#1091;&#1096;&#1082;&#1072;.mp4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4" name="Picture 2" descr="Виталий Валентинович Бианки - Собрание сочинени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3590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10801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Ледоход</a:t>
            </a:r>
            <a:endParaRPr lang="ru-RU" sz="6000" b="1" dirty="0">
              <a:latin typeface="+mn-lt"/>
            </a:endParaRPr>
          </a:p>
        </p:txBody>
      </p:sp>
      <p:pic>
        <p:nvPicPr>
          <p:cNvPr id="35842" name="Picture 2" descr="http://migranov.ru/photoalbum/spring/deba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200639" cy="544522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http://www.zastavki.com/pictures/originals/2014/Animals___Birds_____Seagull_in_flight_088076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4937" y="3212976"/>
            <a:ext cx="4999063" cy="3645024"/>
          </a:xfrm>
          <a:prstGeom prst="rect">
            <a:avLst/>
          </a:prstGeom>
          <a:noFill/>
        </p:spPr>
      </p:pic>
      <p:pic>
        <p:nvPicPr>
          <p:cNvPr id="34820" name="Picture 4" descr="https://lh6.googleusercontent.com/-BHAelg6r2XE/T_xobzLWYAI/AAAAAAAAA-0/6b6jENijrng/s1000/kulik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3" y="0"/>
            <a:ext cx="5004048" cy="3429000"/>
          </a:xfrm>
          <a:prstGeom prst="rect">
            <a:avLst/>
          </a:prstGeom>
          <a:noFill/>
        </p:spPr>
      </p:pic>
      <p:pic>
        <p:nvPicPr>
          <p:cNvPr id="34826" name="Picture 10" descr="http://www.animalsglobe.ru/wp-content/uploads/2012/04/gus-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80089" cy="3429000"/>
          </a:xfrm>
          <a:prstGeom prst="rect">
            <a:avLst/>
          </a:prstGeom>
          <a:noFill/>
        </p:spPr>
      </p:pic>
      <p:pic>
        <p:nvPicPr>
          <p:cNvPr id="34828" name="Picture 12" descr="http://gabo.su/wp-content/uploads/2012/11/selezen0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52536" y="3428999"/>
            <a:ext cx="5531497" cy="3429001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ferma-biz.ru/wp-content/uploads/2014/03/%D0%9B%D0%B5%D0%B1%D0%B5%D0%B4%D1%8C-%D0%BF%D0%BB%D1%8B%D0%B2%D1%91%D1%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2395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+mn-lt"/>
              </a:rPr>
              <a:t>План</a:t>
            </a:r>
            <a:endParaRPr lang="ru-RU" sz="6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35163"/>
            <a:ext cx="8640960" cy="473419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5400" dirty="0" smtClean="0"/>
              <a:t> Последнее дыхание зимы.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Весна полевая.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Весна речная.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Весна лесная.</a:t>
            </a:r>
            <a:endParaRPr lang="ru-RU" sz="5400" dirty="0"/>
          </a:p>
        </p:txBody>
      </p:sp>
      <p:pic>
        <p:nvPicPr>
          <p:cNvPr id="4" name="Рисунок 3" descr="j0428123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373216"/>
            <a:ext cx="936104" cy="10527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лов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756592" y="0"/>
            <a:ext cx="10673479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кворец певчи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03992" y="-152994"/>
            <a:ext cx="9347992" cy="701099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укушка.mp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6131024" cy="1296144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+mn-lt"/>
              </a:rPr>
              <a:t>«БИОГРАФЫ»</a:t>
            </a:r>
            <a:endParaRPr lang="ru-RU" sz="54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920085"/>
            <a:ext cx="3168352" cy="44348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ФИО писателя</a:t>
            </a:r>
          </a:p>
          <a:p>
            <a:pPr marL="514350" indent="-514350">
              <a:buAutoNum type="arabicPeriod"/>
            </a:pPr>
            <a:r>
              <a:rPr lang="ru-RU" dirty="0" smtClean="0"/>
              <a:t> Годы жизни</a:t>
            </a:r>
          </a:p>
          <a:p>
            <a:pPr marL="514350" indent="-514350">
              <a:buAutoNum type="arabicPeriod"/>
            </a:pPr>
            <a:r>
              <a:rPr lang="ru-RU" dirty="0" smtClean="0"/>
              <a:t>Место рождения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Где учился?</a:t>
            </a:r>
          </a:p>
          <a:p>
            <a:pPr marL="514350" indent="-514350">
              <a:buAutoNum type="arabicPeriod"/>
            </a:pPr>
            <a:r>
              <a:rPr lang="ru-RU" dirty="0" smtClean="0"/>
              <a:t>Увлечения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Первая книга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Количество написанных книг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35896" y="1920085"/>
            <a:ext cx="5256584" cy="443484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Виталий Валентинович Бианки</a:t>
            </a:r>
          </a:p>
          <a:p>
            <a:pPr marL="514350" indent="-514350">
              <a:buAutoNum type="arabicPeriod"/>
            </a:pPr>
            <a:r>
              <a:rPr lang="ru-RU" dirty="0" smtClean="0"/>
              <a:t>1894 – 1959</a:t>
            </a:r>
          </a:p>
          <a:p>
            <a:pPr marL="514350" indent="-514350">
              <a:buAutoNum type="arabicPeriod"/>
            </a:pPr>
            <a:r>
              <a:rPr lang="ru-RU" dirty="0" smtClean="0"/>
              <a:t>Город Санкт-Петербург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Петроградский университет</a:t>
            </a:r>
          </a:p>
          <a:p>
            <a:pPr marL="514350" indent="-514350">
              <a:buAutoNum type="arabicPeriod"/>
            </a:pPr>
            <a:r>
              <a:rPr lang="ru-RU" dirty="0" smtClean="0"/>
              <a:t>Футбол</a:t>
            </a:r>
          </a:p>
          <a:p>
            <a:pPr marL="514350" indent="-514350">
              <a:buAutoNum type="arabicPeriod"/>
            </a:pPr>
            <a:r>
              <a:rPr lang="ru-RU" dirty="0" smtClean="0"/>
              <a:t>«</a:t>
            </a:r>
            <a:r>
              <a:rPr lang="ru-RU" dirty="0" smtClean="0"/>
              <a:t>Чей нос лучше?»</a:t>
            </a:r>
          </a:p>
          <a:p>
            <a:pPr marL="514350" indent="-514350">
              <a:buAutoNum type="arabicPeriod"/>
            </a:pPr>
            <a:r>
              <a:rPr lang="ru-RU" dirty="0" smtClean="0"/>
              <a:t>120 книг</a:t>
            </a:r>
            <a:endParaRPr lang="ru-RU" dirty="0"/>
          </a:p>
        </p:txBody>
      </p:sp>
      <p:pic>
        <p:nvPicPr>
          <p:cNvPr id="24578" name="Picture 2" descr="http://pereslavskaya.ucoz.ru/kartinki/png/per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692696"/>
            <a:ext cx="2238787" cy="1150877"/>
          </a:xfrm>
          <a:prstGeom prst="rect">
            <a:avLst/>
          </a:prstGeom>
          <a:noFill/>
        </p:spPr>
      </p:pic>
      <p:pic>
        <p:nvPicPr>
          <p:cNvPr id="7" name="Рисунок 6" descr="j042812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5517232"/>
            <a:ext cx="864096" cy="9055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5544616" cy="1224136"/>
          </a:xfrm>
        </p:spPr>
        <p:txBody>
          <a:bodyPr/>
          <a:lstStyle/>
          <a:p>
            <a:r>
              <a:rPr lang="ru-RU" sz="5400" b="1" dirty="0" smtClean="0">
                <a:solidFill>
                  <a:srgbClr val="7030A0"/>
                </a:solidFill>
                <a:latin typeface="+mn-lt"/>
              </a:rPr>
              <a:t>«ЛИНГВИСТЫ»</a:t>
            </a:r>
            <a:endParaRPr lang="ru-RU" sz="5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034680" cy="44348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3600" dirty="0" smtClean="0"/>
              <a:t>Лютая –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Мелюзга –</a:t>
            </a:r>
          </a:p>
          <a:p>
            <a:pPr>
              <a:buNone/>
            </a:pPr>
            <a:r>
              <a:rPr lang="ru-RU" sz="3600" dirty="0" smtClean="0"/>
              <a:t>Проталина –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Поразить –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35896" y="2060848"/>
            <a:ext cx="5256584" cy="432048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3600" dirty="0" smtClean="0"/>
              <a:t>злая, свирепая, беспощадная</a:t>
            </a:r>
          </a:p>
          <a:p>
            <a:pPr>
              <a:buNone/>
            </a:pPr>
            <a:r>
              <a:rPr lang="ru-RU" sz="3600" dirty="0" smtClean="0"/>
              <a:t>мелочь, мелкота </a:t>
            </a:r>
          </a:p>
          <a:p>
            <a:pPr>
              <a:buNone/>
            </a:pPr>
            <a:r>
              <a:rPr lang="ru-RU" sz="3600" dirty="0" smtClean="0"/>
              <a:t>место, где стаял снег и открылась земля</a:t>
            </a:r>
          </a:p>
          <a:p>
            <a:pPr>
              <a:buNone/>
            </a:pPr>
            <a:r>
              <a:rPr lang="ru-RU" sz="3600" dirty="0" smtClean="0"/>
              <a:t>разбить, победить</a:t>
            </a:r>
            <a:endParaRPr lang="ru-RU" sz="3600" dirty="0"/>
          </a:p>
        </p:txBody>
      </p:sp>
      <p:pic>
        <p:nvPicPr>
          <p:cNvPr id="27650" name="Picture 2" descr="http://onyx.ru/books/Slovrusyaz/imagelg/ozhego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04664"/>
            <a:ext cx="1152128" cy="1486795"/>
          </a:xfrm>
          <a:prstGeom prst="rect">
            <a:avLst/>
          </a:prstGeom>
          <a:noFill/>
        </p:spPr>
      </p:pic>
      <p:pic>
        <p:nvPicPr>
          <p:cNvPr id="7" name="Рисунок 6" descr="j042812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5517232"/>
            <a:ext cx="864096" cy="9055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6923112" cy="99672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«ЛИТЕРАТУРОВЕДЫ»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920873"/>
          <a:ext cx="8075240" cy="454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620"/>
                <a:gridCol w="4037620"/>
              </a:tblGrid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Выражения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Художественные изобразительные средства</a:t>
                      </a:r>
                      <a:endParaRPr lang="ru-RU" sz="2400" dirty="0"/>
                    </a:p>
                  </a:txBody>
                  <a:tcPr/>
                </a:tc>
              </a:tr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Зима лютая</a:t>
                      </a:r>
                      <a:endParaRPr lang="ru-RU" sz="240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метафора</a:t>
                      </a:r>
                    </a:p>
                    <a:p>
                      <a:pPr algn="ctr"/>
                      <a:endParaRPr lang="ru-RU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эпитет</a:t>
                      </a:r>
                    </a:p>
                    <a:p>
                      <a:pPr algn="ctr"/>
                      <a:endParaRPr lang="ru-RU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сравнение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Будто</a:t>
                      </a:r>
                      <a:r>
                        <a:rPr lang="ru-RU" sz="2400" baseline="0" dirty="0" smtClean="0"/>
                        <a:t> пушка ухнула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Поразит лучами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Лес запутается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34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Золотыми лучами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8674" name="Picture 2" descr="https://encrypted-tbn2.gstatic.com/images?q=tbn:ANd9GcQ5FTCF_EgwzDypCnUXL31M3P5djyNpeNsYWLNuFdG764H_-t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332656"/>
            <a:ext cx="1103940" cy="1512168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4211960" y="3573016"/>
            <a:ext cx="144016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211960" y="3573016"/>
            <a:ext cx="144016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4211960" y="3140968"/>
            <a:ext cx="158417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139952" y="4365104"/>
            <a:ext cx="165618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4211960" y="3861048"/>
            <a:ext cx="151216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 descr="j042812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5589240"/>
            <a:ext cx="864096" cy="9055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305800" cy="10801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Грачи</a:t>
            </a:r>
            <a:endParaRPr lang="ru-RU" sz="6000" b="1" dirty="0">
              <a:latin typeface="+mn-lt"/>
            </a:endParaRPr>
          </a:p>
        </p:txBody>
      </p:sp>
      <p:pic>
        <p:nvPicPr>
          <p:cNvPr id="29698" name="Picture 2" descr="http://www.planetaskazok.ru/images/stories/bianki/sinichkin_kalendari/img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080067" cy="530120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5270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Скворец</a:t>
            </a:r>
            <a:endParaRPr lang="ru-RU" sz="6000" b="1" dirty="0">
              <a:latin typeface="+mn-lt"/>
            </a:endParaRPr>
          </a:p>
        </p:txBody>
      </p:sp>
      <p:pic>
        <p:nvPicPr>
          <p:cNvPr id="30722" name="Picture 2" descr="http://www.tellura.spb.ru/content/images/skvorechni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76399"/>
            <a:ext cx="5753100" cy="5181601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Жаворонок</a:t>
            </a:r>
            <a:endParaRPr lang="ru-RU" sz="6000" b="1" dirty="0">
              <a:latin typeface="+mn-lt"/>
            </a:endParaRPr>
          </a:p>
        </p:txBody>
      </p:sp>
      <p:pic>
        <p:nvPicPr>
          <p:cNvPr id="31748" name="Picture 4" descr="http://www.zooclub.ru/attach/2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794177" cy="486916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Зяблик</a:t>
            </a:r>
            <a:endParaRPr lang="ru-RU" sz="6000" b="1" dirty="0">
              <a:latin typeface="+mn-lt"/>
            </a:endParaRPr>
          </a:p>
        </p:txBody>
      </p:sp>
      <p:pic>
        <p:nvPicPr>
          <p:cNvPr id="32770" name="Picture 2" descr="http://doc4web.ru/uploads/files/16/15068/hello_html_m597f54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07522"/>
            <a:ext cx="6408712" cy="488664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Чибис</a:t>
            </a:r>
            <a:endParaRPr lang="ru-RU" sz="6000" b="1" dirty="0">
              <a:latin typeface="+mn-lt"/>
            </a:endParaRPr>
          </a:p>
        </p:txBody>
      </p:sp>
      <p:pic>
        <p:nvPicPr>
          <p:cNvPr id="33794" name="Picture 2" descr="http://zooschool.ru/attach/img1/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5" y="1700809"/>
            <a:ext cx="4875497" cy="515719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1551</TotalTime>
  <Words>112</Words>
  <Application>Microsoft Office PowerPoint</Application>
  <PresentationFormat>Экран (4:3)</PresentationFormat>
  <Paragraphs>52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«БИОГРАФЫ»</vt:lpstr>
      <vt:lpstr>«ЛИНГВИСТЫ»</vt:lpstr>
      <vt:lpstr>«ЛИТЕРАТУРОВЕДЫ»</vt:lpstr>
      <vt:lpstr>Грачи</vt:lpstr>
      <vt:lpstr>Скворец</vt:lpstr>
      <vt:lpstr>Жаворонок</vt:lpstr>
      <vt:lpstr>Зяблик</vt:lpstr>
      <vt:lpstr>Чибис</vt:lpstr>
      <vt:lpstr>Ледоход</vt:lpstr>
      <vt:lpstr>Слайд 11</vt:lpstr>
      <vt:lpstr>Слайд 12</vt:lpstr>
      <vt:lpstr>План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Max</dc:creator>
  <cp:lastModifiedBy>Татьяна</cp:lastModifiedBy>
  <cp:revision>188</cp:revision>
  <dcterms:created xsi:type="dcterms:W3CDTF">2009-03-03T18:58:21Z</dcterms:created>
  <dcterms:modified xsi:type="dcterms:W3CDTF">2016-03-22T22:24:17Z</dcterms:modified>
</cp:coreProperties>
</file>