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77" r:id="rId2"/>
    <p:sldId id="278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6" r:id="rId12"/>
    <p:sldId id="267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5620"/>
    <p:restoredTop sz="98269" autoAdjust="0"/>
  </p:normalViewPr>
  <p:slideViewPr>
    <p:cSldViewPr>
      <p:cViewPr varScale="1">
        <p:scale>
          <a:sx n="68" d="100"/>
          <a:sy n="68" d="100"/>
        </p:scale>
        <p:origin x="-95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A34B1A-AE4B-4ACF-95E1-A49931E5158A}" type="datetimeFigureOut">
              <a:rPr lang="ru-RU" smtClean="0"/>
              <a:pPr/>
              <a:t>22.02.2017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36B6C6-16C6-4442-AA70-27D0A5AB823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36B6C6-16C6-4442-AA70-27D0A5AB8239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12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Александр\Рабочий стол\Розмальовки\8e0fb9504b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301208"/>
          </a:xfrm>
        </p:spPr>
        <p:txBody>
          <a:bodyPr>
            <a:normAutofit/>
          </a:bodyPr>
          <a:lstStyle/>
          <a:p>
            <a:r>
              <a:rPr lang="uk-UA" b="1" dirty="0" smtClean="0"/>
              <a:t>Презентація до  уроку</a:t>
            </a:r>
            <a:r>
              <a:rPr lang="uk-UA" b="1" dirty="0" smtClean="0"/>
              <a:t> </a:t>
            </a:r>
            <a:r>
              <a:rPr lang="uk-UA" b="1" dirty="0" smtClean="0"/>
              <a:t>читання</a:t>
            </a:r>
            <a:br>
              <a:rPr lang="uk-UA" b="1" dirty="0" smtClean="0"/>
            </a:br>
            <a:r>
              <a:rPr lang="uk-UA" b="1" dirty="0" smtClean="0"/>
              <a:t>“ Державні  символи  у  творах українських  поетів ”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                     </a:t>
            </a:r>
            <a:r>
              <a:rPr lang="uk-UA" sz="3200" b="1" dirty="0" smtClean="0"/>
              <a:t>Підготувала вчитель 4-В класу</a:t>
            </a:r>
            <a:br>
              <a:rPr lang="uk-UA" sz="3200" b="1" dirty="0" smtClean="0"/>
            </a:br>
            <a:r>
              <a:rPr lang="uk-UA" sz="3200" b="1" dirty="0" smtClean="0"/>
              <a:t>Полтавської загальноосвітньої школи № 27                    </a:t>
            </a:r>
            <a:br>
              <a:rPr lang="uk-UA" sz="3200" b="1" dirty="0" smtClean="0"/>
            </a:br>
            <a:r>
              <a:rPr lang="uk-UA" sz="3200" b="1" dirty="0" smtClean="0"/>
              <a:t> </a:t>
            </a:r>
            <a:r>
              <a:rPr lang="uk-UA" sz="3200" b="1" dirty="0" smtClean="0"/>
              <a:t>                       Наталія Дмитрівна </a:t>
            </a:r>
            <a:r>
              <a:rPr lang="uk-UA" sz="3200" b="1" dirty="0" err="1" smtClean="0"/>
              <a:t>Гриценко</a:t>
            </a:r>
            <a:endParaRPr lang="ru-RU" sz="32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Александр\Рабочий стол\Розмальовки\663426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79512" y="188640"/>
            <a:ext cx="7776864" cy="4104456"/>
          </a:xfrm>
        </p:spPr>
        <p:txBody>
          <a:bodyPr>
            <a:normAutofit fontScale="90000"/>
          </a:bodyPr>
          <a:lstStyle/>
          <a:p>
            <a:pPr algn="l"/>
            <a:r>
              <a:rPr lang="uk-UA" sz="5400" b="1" dirty="0" smtClean="0">
                <a:solidFill>
                  <a:srgbClr val="C00000"/>
                </a:solidFill>
              </a:rPr>
              <a:t>ТЕМА     УРОКУ</a:t>
            </a:r>
            <a:br>
              <a:rPr lang="uk-UA" sz="5400" b="1" dirty="0" smtClean="0">
                <a:solidFill>
                  <a:srgbClr val="C00000"/>
                </a:solidFill>
              </a:rPr>
            </a:br>
            <a:r>
              <a:rPr lang="uk-UA" sz="6700" b="1" dirty="0" err="1" smtClean="0"/>
              <a:t>ішріВ</a:t>
            </a:r>
            <a:r>
              <a:rPr lang="uk-UA" sz="6700" b="1" dirty="0" smtClean="0"/>
              <a:t>   </a:t>
            </a:r>
            <a:r>
              <a:rPr lang="uk-UA" sz="6700" b="1" dirty="0" err="1" smtClean="0"/>
              <a:t>орп</a:t>
            </a:r>
            <a:r>
              <a:rPr lang="uk-UA" sz="6700" b="1" dirty="0" smtClean="0"/>
              <a:t> </a:t>
            </a:r>
            <a:br>
              <a:rPr lang="uk-UA" sz="6700" b="1" dirty="0" smtClean="0"/>
            </a:br>
            <a:r>
              <a:rPr lang="uk-UA" sz="6700" b="1" dirty="0" err="1" smtClean="0"/>
              <a:t>інважред</a:t>
            </a:r>
            <a:r>
              <a:rPr lang="uk-UA" sz="6700" b="1" dirty="0" smtClean="0"/>
              <a:t>    </a:t>
            </a:r>
            <a:r>
              <a:rPr lang="uk-UA" sz="6700" b="1" dirty="0" err="1" smtClean="0"/>
              <a:t>иловмис</a:t>
            </a:r>
            <a:r>
              <a:rPr lang="uk-UA" sz="6700" b="1" dirty="0" smtClean="0"/>
              <a:t>    </a:t>
            </a:r>
            <a:r>
              <a:rPr lang="uk-UA" sz="6700" b="1" dirty="0" err="1" smtClean="0"/>
              <a:t>инїаркУ</a:t>
            </a:r>
            <a:r>
              <a:rPr lang="uk-UA" sz="6700" b="1" dirty="0" smtClean="0"/>
              <a:t> </a:t>
            </a:r>
            <a:br>
              <a:rPr lang="uk-UA" sz="6700" b="1" dirty="0" smtClean="0"/>
            </a:br>
            <a:endParaRPr lang="ru-RU" sz="6700" b="1" dirty="0">
              <a:solidFill>
                <a:srgbClr val="C00000"/>
              </a:solidFill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395536" y="2420888"/>
            <a:ext cx="7704856" cy="4248472"/>
          </a:xfrm>
        </p:spPr>
        <p:txBody>
          <a:bodyPr>
            <a:noAutofit/>
          </a:bodyPr>
          <a:lstStyle/>
          <a:p>
            <a:r>
              <a:rPr lang="uk-UA" sz="6000" b="1" dirty="0" smtClean="0">
                <a:solidFill>
                  <a:schemeClr val="tx1"/>
                </a:solidFill>
              </a:rPr>
              <a:t>Вірші  про  державні символи  України</a:t>
            </a:r>
          </a:p>
          <a:p>
            <a:r>
              <a:rPr lang="uk-UA" sz="5400" b="1" dirty="0" smtClean="0">
                <a:solidFill>
                  <a:schemeClr val="tx1"/>
                </a:solidFill>
              </a:rPr>
              <a:t>             </a:t>
            </a:r>
            <a:r>
              <a:rPr lang="uk-UA" sz="5400" b="1" dirty="0" smtClean="0">
                <a:solidFill>
                  <a:srgbClr val="C00000"/>
                </a:solidFill>
              </a:rPr>
              <a:t>Тема  уроку</a:t>
            </a:r>
            <a:endParaRPr lang="ru-RU" sz="5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Александр\Рабочий стол\Розмальовки\663426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11267" name="Picture 3" descr="C:\Documents and Settings\Александр\Рабочий стол\Розмальовки\1c3e744391fd6c40405c06e63d4ab5b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420888"/>
            <a:ext cx="9144000" cy="44371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Александр\Рабочий стол\Розмальовки\foni-dlya-prezentaci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C:\Documents and Settings\Александр\Рабочий стол\Розмальовки\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0"/>
            <a:ext cx="691276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Александр\Рабочий стол\Розмальовки\foni-dlya-prezentaci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74638"/>
            <a:ext cx="6923112" cy="1143000"/>
          </a:xfrm>
        </p:spPr>
        <p:txBody>
          <a:bodyPr/>
          <a:lstStyle/>
          <a:p>
            <a:r>
              <a:rPr lang="uk-UA" b="1" dirty="0" smtClean="0"/>
              <a:t>ФІЗКУЛЬТХВИЛИНКА</a:t>
            </a:r>
            <a:endParaRPr lang="ru-RU" b="1" dirty="0"/>
          </a:p>
        </p:txBody>
      </p:sp>
      <p:pic>
        <p:nvPicPr>
          <p:cNvPr id="3075" name="Picture 3" descr="C:\Documents and Settings\Александр\Рабочий стол\Розмальовки\1669502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0"/>
            <a:ext cx="655272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Александр\Рабочий стол\Розмальовки\foni-dlya-prezentaci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 descr="C:\Documents and Settings\Александр\Рабочий стол\Розмальовки\4bcd027-av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188640"/>
            <a:ext cx="6048672" cy="6408712"/>
          </a:xfrm>
          <a:prstGeom prst="rect">
            <a:avLst/>
          </a:prstGeom>
          <a:noFill/>
        </p:spPr>
      </p:pic>
      <p:pic>
        <p:nvPicPr>
          <p:cNvPr id="1028" name="Picture 4" descr="C:\Documents and Settings\Александр\Рабочий стол\Розмальовки\Day_Independe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664" y="0"/>
            <a:ext cx="6048672" cy="6669360"/>
          </a:xfrm>
          <a:prstGeom prst="rect">
            <a:avLst/>
          </a:prstGeom>
          <a:noFill/>
        </p:spPr>
      </p:pic>
      <p:pic>
        <p:nvPicPr>
          <p:cNvPr id="5122" name="Picture 2" descr="C:\Documents and Settings\Александр\Рабочий стол\Розмальовки\slide-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8" y="188640"/>
            <a:ext cx="7056784" cy="64807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" dur="5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Documents and Settings\Александр\Рабочий стол\Розмальовки\gend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Александр\Рабочий стол\Розмальовки\thumb2-ykraina-sumvolika-ykrainu-gerb-ykrauny-sumvoluka-ykrauny-gerb-ykrain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Александр\Рабочий стол\Розмальовки\12__188_729x5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pic>
        <p:nvPicPr>
          <p:cNvPr id="1028" name="Picture 4" descr="C:\Documents and Settings\Александр\Рабочий стол\Розмальовки\щ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8712968" cy="6336704"/>
          </a:xfrm>
          <a:prstGeom prst="rect">
            <a:avLst/>
          </a:prstGeom>
          <a:noFill/>
        </p:spPr>
      </p:pic>
      <p:pic>
        <p:nvPicPr>
          <p:cNvPr id="1029" name="Picture 5" descr="C:\Documents and Settings\Александр\Рабочий стол\Розмальовки\68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60648"/>
            <a:ext cx="8568952" cy="6336704"/>
          </a:xfrm>
          <a:prstGeom prst="rect">
            <a:avLst/>
          </a:prstGeom>
          <a:noFill/>
        </p:spPr>
      </p:pic>
      <p:pic>
        <p:nvPicPr>
          <p:cNvPr id="1030" name="Picture 6" descr="C:\Documents and Settings\Александр\Рабочий стол\Розмальовки\76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60648"/>
            <a:ext cx="9144000" cy="63367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Documents and Settings\Александр\Рабочий стол\Розмальовки\foni-dlya-prezentaci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3" name="Picture 5" descr="C:\Documents and Settings\Александр\Рабочий стол\Розмальовки\пав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0"/>
            <a:ext cx="8064896" cy="6597352"/>
          </a:xfrm>
          <a:prstGeom prst="rect">
            <a:avLst/>
          </a:prstGeom>
          <a:noFill/>
        </p:spPr>
      </p:pic>
      <p:pic>
        <p:nvPicPr>
          <p:cNvPr id="2056" name="Picture 8" descr="C:\Documents and Settings\Александр\Рабочий стол\Розмальовки\ole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9592" y="0"/>
            <a:ext cx="6408712" cy="6669360"/>
          </a:xfrm>
          <a:prstGeom prst="rect">
            <a:avLst/>
          </a:prstGeom>
          <a:noFill/>
        </p:spPr>
      </p:pic>
      <p:pic>
        <p:nvPicPr>
          <p:cNvPr id="2057" name="Picture 9" descr="C:\Documents and Settings\Александр\Рабочий стол\Розмальовки\3.thumbnail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24128" y="260648"/>
            <a:ext cx="2954635" cy="3240360"/>
          </a:xfrm>
          <a:prstGeom prst="rect">
            <a:avLst/>
          </a:prstGeom>
          <a:noFill/>
        </p:spPr>
      </p:pic>
      <p:pic>
        <p:nvPicPr>
          <p:cNvPr id="2058" name="Picture 10" descr="C:\Documents and Settings\Александр\Рабочий стол\Розмальовки\-4-63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9552" y="0"/>
            <a:ext cx="8136904" cy="6857999"/>
          </a:xfrm>
          <a:prstGeom prst="rect">
            <a:avLst/>
          </a:prstGeom>
          <a:noFill/>
        </p:spPr>
      </p:pic>
      <p:pic>
        <p:nvPicPr>
          <p:cNvPr id="2059" name="Picture 11" descr="C:\Documents and Settings\Александр\Рабочий стол\Розмальовки\Ліна Костенко. Плакат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3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5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Documents and Settings\Александр\Рабочий стол\Розмальовки\foni-dlya-prezentaci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6" name="Picture 4" descr="C:\Documents and Settings\Александр\Рабочий стол\Розмальовки\1c3e744391fd6c40405c06e63d4ab5b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76672"/>
            <a:ext cx="7992888" cy="5904656"/>
          </a:xfrm>
          <a:prstGeom prst="rect">
            <a:avLst/>
          </a:prstGeom>
          <a:noFill/>
        </p:spPr>
      </p:pic>
      <p:pic>
        <p:nvPicPr>
          <p:cNvPr id="3077" name="Picture 5" descr="C:\Documents and Settings\Александр\Рабочий стол\Розмальовки\14018072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76672"/>
            <a:ext cx="7992888" cy="5976664"/>
          </a:xfrm>
          <a:prstGeom prst="rect">
            <a:avLst/>
          </a:prstGeom>
          <a:noFill/>
        </p:spPr>
      </p:pic>
      <p:pic>
        <p:nvPicPr>
          <p:cNvPr id="3078" name="Picture 6" descr="C:\Documents and Settings\Александр\Рабочий стол\Розмальовки\140180725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2636912"/>
            <a:ext cx="4032448" cy="3816424"/>
          </a:xfrm>
          <a:prstGeom prst="rect">
            <a:avLst/>
          </a:prstGeom>
          <a:noFill/>
        </p:spPr>
      </p:pic>
      <p:pic>
        <p:nvPicPr>
          <p:cNvPr id="3079" name="Picture 7" descr="C:\Documents and Settings\Александр\Рабочий стол\Розмальовки\original-419233409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5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Александр\Рабочий стол\Розмальовки\1450427547_650209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052736"/>
            <a:ext cx="8229600" cy="3600400"/>
          </a:xfrm>
        </p:spPr>
        <p:txBody>
          <a:bodyPr>
            <a:noAutofit/>
          </a:bodyPr>
          <a:lstStyle/>
          <a:p>
            <a:r>
              <a:rPr lang="uk-UA" sz="5400" b="1" dirty="0" smtClean="0">
                <a:solidFill>
                  <a:srgbClr val="7030A0"/>
                </a:solidFill>
              </a:rPr>
              <a:t>СВІТ  ДИВОВИЖНИЙ  </a:t>
            </a:r>
            <a:br>
              <a:rPr lang="uk-UA" sz="5400" b="1" dirty="0" smtClean="0">
                <a:solidFill>
                  <a:srgbClr val="7030A0"/>
                </a:solidFill>
              </a:rPr>
            </a:br>
            <a:r>
              <a:rPr lang="uk-UA" sz="5400" b="1" dirty="0" smtClean="0">
                <a:solidFill>
                  <a:srgbClr val="7030A0"/>
                </a:solidFill>
              </a:rPr>
              <a:t> НАС   ВІТАЄ !</a:t>
            </a:r>
            <a:br>
              <a:rPr lang="uk-UA" sz="5400" b="1" dirty="0" smtClean="0">
                <a:solidFill>
                  <a:srgbClr val="7030A0"/>
                </a:solidFill>
              </a:rPr>
            </a:br>
            <a:r>
              <a:rPr lang="uk-UA" sz="5400" b="1" dirty="0" smtClean="0">
                <a:solidFill>
                  <a:srgbClr val="7030A0"/>
                </a:solidFill>
              </a:rPr>
              <a:t>ВСІХ  ТИХ,  ХТО  ВДУМЛИВО  ЧИТАЄ!</a:t>
            </a:r>
            <a:endParaRPr lang="ru-RU" sz="54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Александр\Рабочий стол\Розмальовки\66737_51e54e33_77197_180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0"/>
            <a:ext cx="9396536" cy="6858000"/>
          </a:xfrm>
          <a:prstGeom prst="rect">
            <a:avLst/>
          </a:prstGeom>
          <a:noFill/>
        </p:spPr>
      </p:pic>
      <p:pic>
        <p:nvPicPr>
          <p:cNvPr id="4099" name="Picture 3" descr="C:\Documents and Settings\Александр\Рабочий стол\Розмальовки\slide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52536" y="0"/>
            <a:ext cx="9396536" cy="6858000"/>
          </a:xfrm>
          <a:prstGeom prst="rect">
            <a:avLst/>
          </a:prstGeom>
          <a:noFill/>
        </p:spPr>
      </p:pic>
      <p:pic>
        <p:nvPicPr>
          <p:cNvPr id="4100" name="Picture 4" descr="C:\Documents and Settings\Александр\Рабочий стол\Розмальовки\124631625_851305_650x4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1268760"/>
            <a:ext cx="8064896" cy="4752528"/>
          </a:xfrm>
          <a:prstGeom prst="rect">
            <a:avLst/>
          </a:prstGeom>
          <a:noFill/>
        </p:spPr>
      </p:pic>
      <p:pic>
        <p:nvPicPr>
          <p:cNvPr id="4101" name="Picture 5" descr="C:\Documents and Settings\Александр\Рабочий стол\Розмальовки\украин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324544" y="0"/>
            <a:ext cx="946854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" dur="5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5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Александр\Рабочий стол\Розмальовки\shablon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94522"/>
          </a:xfrm>
        </p:spPr>
        <p:txBody>
          <a:bodyPr>
            <a:noAutofit/>
          </a:bodyPr>
          <a:lstStyle/>
          <a:p>
            <a:r>
              <a:rPr lang="uk-UA" sz="5400" b="1" dirty="0" smtClean="0"/>
              <a:t>ПІСНЯ                       ТРИЗУБ КАЛИНА                ДЕРЖАВА</a:t>
            </a:r>
            <a:br>
              <a:rPr lang="uk-UA" sz="5400" b="1" dirty="0" smtClean="0"/>
            </a:br>
            <a:r>
              <a:rPr lang="uk-UA" sz="5400" b="1" dirty="0" smtClean="0"/>
              <a:t>ОБЕРІГ                       ПОЕЗІЯ  </a:t>
            </a:r>
            <a:br>
              <a:rPr lang="uk-UA" sz="5400" b="1" dirty="0" smtClean="0"/>
            </a:br>
            <a:r>
              <a:rPr lang="uk-UA" sz="5400" b="1" dirty="0" smtClean="0"/>
              <a:t>ВЕРБА                      СИМВОЛ</a:t>
            </a:r>
            <a:br>
              <a:rPr lang="uk-UA" sz="5400" b="1" dirty="0" smtClean="0"/>
            </a:br>
            <a:r>
              <a:rPr lang="uk-UA" sz="5400" b="1" dirty="0" smtClean="0"/>
              <a:t>РУШНИК                   ПРАПОР</a:t>
            </a:r>
            <a:endParaRPr lang="ru-RU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Александр\Рабочий стол\Розмальовки\shablon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4536504"/>
          </a:xfrm>
        </p:spPr>
        <p:txBody>
          <a:bodyPr>
            <a:noAutofit/>
          </a:bodyPr>
          <a:lstStyle/>
          <a:p>
            <a:r>
              <a:rPr lang="uk-UA" sz="4800" b="1" dirty="0" smtClean="0"/>
              <a:t>Ай - </a:t>
            </a:r>
            <a:r>
              <a:rPr lang="uk-UA" sz="4800" b="1" dirty="0" err="1" smtClean="0"/>
              <a:t>ай</a:t>
            </a:r>
            <a:r>
              <a:rPr lang="uk-UA" sz="4800" b="1" dirty="0" smtClean="0"/>
              <a:t> - </a:t>
            </a:r>
            <a:r>
              <a:rPr lang="uk-UA" sz="4800" b="1" dirty="0" err="1" smtClean="0"/>
              <a:t>ай</a:t>
            </a:r>
            <a:r>
              <a:rPr lang="uk-UA" sz="4800" b="1" dirty="0" smtClean="0"/>
              <a:t> – де б не був, але знай,</a:t>
            </a:r>
            <a:br>
              <a:rPr lang="uk-UA" sz="4800" b="1" dirty="0" smtClean="0"/>
            </a:br>
            <a:r>
              <a:rPr lang="uk-UA" sz="4800" b="1" dirty="0" smtClean="0"/>
              <a:t>Ай - </a:t>
            </a:r>
            <a:r>
              <a:rPr lang="uk-UA" sz="4800" b="1" dirty="0" err="1" smtClean="0"/>
              <a:t>ай</a:t>
            </a:r>
            <a:r>
              <a:rPr lang="uk-UA" sz="4800" b="1" dirty="0" smtClean="0"/>
              <a:t> - </a:t>
            </a:r>
            <a:r>
              <a:rPr lang="uk-UA" sz="4800" b="1" dirty="0" err="1" smtClean="0"/>
              <a:t>ай</a:t>
            </a:r>
            <a:r>
              <a:rPr lang="uk-UA" sz="4800" b="1" dirty="0" smtClean="0"/>
              <a:t> – що наймиліший – твій рідний край!</a:t>
            </a:r>
            <a:br>
              <a:rPr lang="uk-UA" sz="4800" b="1" dirty="0" smtClean="0"/>
            </a:br>
            <a:r>
              <a:rPr lang="uk-UA" sz="4800" b="1" dirty="0" smtClean="0"/>
              <a:t>На - </a:t>
            </a:r>
            <a:r>
              <a:rPr lang="uk-UA" sz="4800" b="1" dirty="0" err="1" smtClean="0"/>
              <a:t>на</a:t>
            </a:r>
            <a:r>
              <a:rPr lang="uk-UA" sz="4800" b="1" dirty="0" smtClean="0"/>
              <a:t> - </a:t>
            </a:r>
            <a:r>
              <a:rPr lang="uk-UA" sz="4800" b="1" dirty="0" err="1" smtClean="0"/>
              <a:t>на</a:t>
            </a:r>
            <a:r>
              <a:rPr lang="uk-UA" sz="4800" b="1" dirty="0" smtClean="0"/>
              <a:t> – твоя хата та родина.</a:t>
            </a:r>
            <a:br>
              <a:rPr lang="uk-UA" sz="4800" b="1" dirty="0" smtClean="0"/>
            </a:br>
            <a:r>
              <a:rPr lang="uk-UA" sz="4800" b="1" dirty="0" smtClean="0"/>
              <a:t>На - </a:t>
            </a:r>
            <a:r>
              <a:rPr lang="uk-UA" sz="4800" b="1" dirty="0" err="1" smtClean="0"/>
              <a:t>на</a:t>
            </a:r>
            <a:r>
              <a:rPr lang="uk-UA" sz="4800" b="1" dirty="0" smtClean="0"/>
              <a:t> - </a:t>
            </a:r>
            <a:r>
              <a:rPr lang="uk-UA" sz="4800" b="1" dirty="0" err="1" smtClean="0"/>
              <a:t>на</a:t>
            </a:r>
            <a:r>
              <a:rPr lang="uk-UA" sz="4800" b="1" dirty="0" smtClean="0"/>
              <a:t> – і наша рідна            </a:t>
            </a:r>
            <a:br>
              <a:rPr lang="uk-UA" sz="4800" b="1" dirty="0" smtClean="0"/>
            </a:br>
            <a:r>
              <a:rPr lang="uk-UA" sz="4800" b="1" dirty="0" smtClean="0"/>
              <a:t>                        Україна!</a:t>
            </a:r>
            <a:endParaRPr lang="ru-RU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Александр\Рабочий стол\Розмальовки\shablon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946450"/>
          </a:xfrm>
        </p:spPr>
        <p:txBody>
          <a:bodyPr>
            <a:normAutofit/>
          </a:bodyPr>
          <a:lstStyle/>
          <a:p>
            <a:r>
              <a:rPr lang="uk-UA" sz="6000" b="1" dirty="0" smtClean="0"/>
              <a:t>Землі  цій,  Боже, щастя  дай,</a:t>
            </a:r>
            <a:br>
              <a:rPr lang="uk-UA" sz="6000" b="1" dirty="0" smtClean="0"/>
            </a:br>
            <a:r>
              <a:rPr lang="uk-UA" sz="6000" b="1" dirty="0" smtClean="0"/>
              <a:t>Бо  це  мій  любий  рідний  край</a:t>
            </a:r>
            <a:r>
              <a:rPr lang="uk-UA" sz="6000" dirty="0" smtClean="0"/>
              <a:t>!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Александр\Рабочий стол\Розмальовки\8e0fb9504b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62474"/>
          </a:xfrm>
        </p:spPr>
        <p:txBody>
          <a:bodyPr>
            <a:normAutofit/>
          </a:bodyPr>
          <a:lstStyle/>
          <a:p>
            <a:r>
              <a:rPr lang="uk-UA" sz="8000" b="1" dirty="0" smtClean="0"/>
              <a:t>Я  щиро  люблю  Україну  свою!</a:t>
            </a:r>
            <a:endParaRPr lang="ru-RU" sz="8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Александр\Рабочий стол\Розмальовки\663426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0561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4722"/>
          </a:xfrm>
        </p:spPr>
        <p:txBody>
          <a:bodyPr>
            <a:normAutofit fontScale="90000"/>
          </a:bodyPr>
          <a:lstStyle/>
          <a:p>
            <a:pPr algn="l"/>
            <a:r>
              <a:rPr lang="uk-UA" b="1" dirty="0" smtClean="0"/>
              <a:t>Звідки  ти взялася, </a:t>
            </a:r>
            <a:br>
              <a:rPr lang="uk-UA" b="1" dirty="0" smtClean="0"/>
            </a:br>
            <a:r>
              <a:rPr lang="uk-UA" b="1" dirty="0" smtClean="0"/>
              <a:t>Україно – ненько?</a:t>
            </a:r>
            <a:br>
              <a:rPr lang="uk-UA" b="1" dirty="0" smtClean="0"/>
            </a:br>
            <a:r>
              <a:rPr lang="uk-UA" b="1" dirty="0" smtClean="0"/>
              <a:t>Може, із землиці, що така       </a:t>
            </a:r>
            <a:br>
              <a:rPr lang="uk-UA" b="1" dirty="0" smtClean="0"/>
            </a:br>
            <a:r>
              <a:rPr lang="uk-UA" b="1" dirty="0" smtClean="0"/>
              <a:t>                           рідненька?</a:t>
            </a:r>
            <a:br>
              <a:rPr lang="uk-UA" b="1" dirty="0" smtClean="0"/>
            </a:br>
            <a:r>
              <a:rPr lang="uk-UA" b="1" dirty="0" smtClean="0"/>
              <a:t>Може, із тополі, що в степу зростає?</a:t>
            </a:r>
            <a:br>
              <a:rPr lang="uk-UA" b="1" dirty="0" smtClean="0"/>
            </a:br>
            <a:r>
              <a:rPr lang="uk-UA" b="1" dirty="0" smtClean="0"/>
              <a:t>Може, з соловейка, що на ній </a:t>
            </a:r>
            <a:br>
              <a:rPr lang="uk-UA" b="1" dirty="0" smtClean="0"/>
            </a:br>
            <a:r>
              <a:rPr lang="uk-UA" b="1" dirty="0" smtClean="0"/>
              <a:t>                                          співає?</a:t>
            </a:r>
            <a:br>
              <a:rPr lang="uk-UA" b="1" dirty="0" smtClean="0"/>
            </a:br>
            <a:r>
              <a:rPr lang="uk-UA" b="1" dirty="0" smtClean="0"/>
              <a:t>Може, із калини, що у полі квітне?</a:t>
            </a:r>
            <a:br>
              <a:rPr lang="uk-UA" b="1" dirty="0" smtClean="0"/>
            </a:br>
            <a:r>
              <a:rPr lang="uk-UA" b="1" dirty="0" smtClean="0"/>
              <a:t>           Може, із </a:t>
            </a:r>
            <a:r>
              <a:rPr lang="uk-UA" b="1" dirty="0" err="1" smtClean="0"/>
              <a:t>квітини</a:t>
            </a:r>
            <a:r>
              <a:rPr lang="uk-UA" b="1" dirty="0" smtClean="0"/>
              <a:t>, що в саду  </a:t>
            </a:r>
            <a:br>
              <a:rPr lang="uk-UA" b="1" dirty="0" smtClean="0"/>
            </a:br>
            <a:r>
              <a:rPr lang="uk-UA" b="1" dirty="0" smtClean="0"/>
              <a:t>                                            розквітне?</a:t>
            </a:r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Александр\Рабочий стол\Розмальовки\красивые-картинки-обои-поле-закат-634829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171" name="Picture 3" descr="C:\Documents and Settings\Александр\Рабочий стол\Розмальовки\56a5f8fa6184db5d6b35c85af9d76ec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172" name="Picture 4" descr="C:\Documents and Settings\Александр\Рабочий стол\Розмальовки\12__188_729x54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pic>
        <p:nvPicPr>
          <p:cNvPr id="7173" name="Picture 5" descr="C:\Documents and Settings\Александр\Рабочий стол\Розмальовки\nez_07_1_650x4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174" name="Picture 6" descr="C:\Documents and Settings\Александр\Рабочий стол\Розмальовки\independence-750x41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5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5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5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Александр\Рабочий стол\Розмальовки\s062894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5184576"/>
          </a:xfrm>
        </p:spPr>
        <p:txBody>
          <a:bodyPr>
            <a:normAutofit/>
          </a:bodyPr>
          <a:lstStyle/>
          <a:p>
            <a:r>
              <a:rPr lang="uk-UA" sz="5400" b="1" dirty="0" smtClean="0">
                <a:solidFill>
                  <a:srgbClr val="C00000"/>
                </a:solidFill>
              </a:rPr>
              <a:t>ПОЕЗІЯ – ЦЕ  ЗАВЖДИ  НЕПОВТОРНІСТЬ,</a:t>
            </a:r>
            <a:br>
              <a:rPr lang="uk-UA" sz="5400" b="1" dirty="0" smtClean="0">
                <a:solidFill>
                  <a:srgbClr val="C00000"/>
                </a:solidFill>
              </a:rPr>
            </a:br>
            <a:r>
              <a:rPr lang="uk-UA" sz="5400" b="1" dirty="0" smtClean="0">
                <a:solidFill>
                  <a:srgbClr val="C00000"/>
                </a:solidFill>
              </a:rPr>
              <a:t>ЯКИЙСЬ  БЕЗСМЕРТНИЙ  ДОТИК  ДО  ДУШІ.</a:t>
            </a:r>
            <a:br>
              <a:rPr lang="uk-UA" sz="5400" b="1" dirty="0" smtClean="0">
                <a:solidFill>
                  <a:srgbClr val="C00000"/>
                </a:solidFill>
              </a:rPr>
            </a:br>
            <a:r>
              <a:rPr lang="uk-UA" sz="5400" b="1" dirty="0" smtClean="0">
                <a:solidFill>
                  <a:srgbClr val="C00000"/>
                </a:solidFill>
              </a:rPr>
              <a:t>                      </a:t>
            </a:r>
            <a:r>
              <a:rPr lang="uk-UA" sz="3600" b="1" dirty="0" smtClean="0">
                <a:solidFill>
                  <a:srgbClr val="C00000"/>
                </a:solidFill>
              </a:rPr>
              <a:t>Ліна  Костенко</a:t>
            </a:r>
            <a:endParaRPr lang="ru-RU" sz="5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60</Words>
  <Application>Microsoft Office PowerPoint</Application>
  <PresentationFormat>Экран (4:3)</PresentationFormat>
  <Paragraphs>13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Презентація до  уроку читання “ Державні  символи  у  творах українських  поетів ”                       Підготувала вчитель 4-В класу Полтавської загальноосвітньої школи № 27                                             Наталія Дмитрівна Гриценко</vt:lpstr>
      <vt:lpstr>СВІТ  ДИВОВИЖНИЙ    НАС   ВІТАЄ ! ВСІХ  ТИХ,  ХТО  ВДУМЛИВО  ЧИТАЄ!</vt:lpstr>
      <vt:lpstr>ПІСНЯ                       ТРИЗУБ КАЛИНА                ДЕРЖАВА ОБЕРІГ                       ПОЕЗІЯ   ВЕРБА                      СИМВОЛ РУШНИК                   ПРАПОР</vt:lpstr>
      <vt:lpstr>Ай - ай - ай – де б не був, але знай, Ай - ай - ай – що наймиліший – твій рідний край! На - на - на – твоя хата та родина. На - на - на – і наша рідна                                     Україна!</vt:lpstr>
      <vt:lpstr>Землі  цій,  Боже, щастя  дай, Бо  це  мій  любий  рідний  край!</vt:lpstr>
      <vt:lpstr>Я  щиро  люблю  Україну  свою!</vt:lpstr>
      <vt:lpstr>Звідки  ти взялася,  Україно – ненько? Може, із землиці, що така                                   рідненька? Може, із тополі, що в степу зростає? Може, з соловейка, що на ній                                            співає? Може, із калини, що у полі квітне?            Може, із квітини, що в саду                                               розквітне? </vt:lpstr>
      <vt:lpstr>Слайд 8</vt:lpstr>
      <vt:lpstr>ПОЕЗІЯ – ЦЕ  ЗАВЖДИ  НЕПОВТОРНІСТЬ, ЯКИЙСЬ  БЕЗСМЕРТНИЙ  ДОТИК  ДО  ДУШІ.                       Ліна  Костенко</vt:lpstr>
      <vt:lpstr>ТЕМА     УРОКУ ішріВ   орп  інважред    иловмис    инїаркУ  </vt:lpstr>
      <vt:lpstr>Слайд 11</vt:lpstr>
      <vt:lpstr>Слайд 12</vt:lpstr>
      <vt:lpstr>ФІЗКУЛЬТХВИЛИНКА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СВІТ  ДИВОВИЖНИЙ    НАС   ВІТАЄ ! ВСІХ  ТИХ,  ХТО  ВДУМЛИВО  ЧИТАЄ!</dc:title>
  <cp:lastModifiedBy>Александр</cp:lastModifiedBy>
  <cp:revision>49</cp:revision>
  <dcterms:modified xsi:type="dcterms:W3CDTF">2017-02-22T00:23:05Z</dcterms:modified>
</cp:coreProperties>
</file>