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5" r:id="rId7"/>
    <p:sldId id="263" r:id="rId8"/>
    <p:sldId id="267" r:id="rId9"/>
    <p:sldId id="266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6697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6310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944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5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69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83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67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080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46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11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59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41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err="1" smtClean="0">
                <a:latin typeface="Arial Black" pitchFamily="34" charset="0"/>
              </a:rPr>
              <a:t>Бабусиня</a:t>
            </a:r>
            <a:r>
              <a:rPr lang="ru-RU" b="1" i="1" dirty="0" smtClean="0">
                <a:latin typeface="Arial Black" pitchFamily="34" charset="0"/>
              </a:rPr>
              <a:t> </a:t>
            </a:r>
            <a:r>
              <a:rPr lang="ru-RU" b="1" i="1" dirty="0" err="1" smtClean="0">
                <a:latin typeface="Arial Black" pitchFamily="34" charset="0"/>
              </a:rPr>
              <a:t>скриня</a:t>
            </a:r>
            <a:r>
              <a:rPr lang="ru-RU" b="1" i="1" dirty="0" smtClean="0">
                <a:latin typeface="Arial Black" pitchFamily="34" charset="0"/>
              </a:rPr>
              <a:t/>
            </a:r>
            <a:br>
              <a:rPr lang="ru-RU" b="1" i="1" dirty="0" smtClean="0"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1124744"/>
            <a:ext cx="6419056" cy="500141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     </a:t>
            </a:r>
            <a:r>
              <a:rPr lang="uk-UA" sz="2800" b="1" i="1" dirty="0" smtClean="0"/>
              <a:t>Заховались в бабусиній скрині на дні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Різні речі забуті, цікаві мені.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Хоч старенькі, але їм немає ціни.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Найрідніші для нашого роду вони.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І барвисті віночки, і рушнички,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І  </a:t>
            </a:r>
            <a:r>
              <a:rPr lang="uk-UA" sz="2800" b="1" i="1" u="sng" dirty="0" smtClean="0"/>
              <a:t>веселі</a:t>
            </a:r>
            <a:r>
              <a:rPr lang="uk-UA" sz="2800" b="1" i="1" dirty="0" smtClean="0"/>
              <a:t> кольорові вишиваночки.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Я усе розумію, хоча ще і мала –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Це святі обереги від лиха і зла.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dirty="0" smtClean="0"/>
              <a:t>У бабусиній скрині скарби немалі,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uk-UA" sz="2800" b="1" i="1" u="sng" dirty="0" smtClean="0"/>
              <a:t>Найдорожчі, найцінніші </a:t>
            </a:r>
            <a:r>
              <a:rPr lang="uk-UA" sz="2800" b="1" i="1" dirty="0" smtClean="0"/>
              <a:t>на цілій землі!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024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04664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81724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uk-UA" sz="4800" b="1" i="1" dirty="0" smtClean="0"/>
              <a:t> </a:t>
            </a:r>
            <a:r>
              <a:rPr lang="ru-RU" sz="5300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sz="53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endParaRPr lang="ru-RU" sz="53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115616" y="2355145"/>
            <a:ext cx="67687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88640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latin typeface="Arial Black" pitchFamily="34" charset="0"/>
              </a:rPr>
              <a:t>Хочу вам </a:t>
            </a:r>
            <a:r>
              <a:rPr lang="ru-RU" sz="5400" b="1" i="1" dirty="0" err="1" smtClean="0">
                <a:latin typeface="Arial Black" pitchFamily="34" charset="0"/>
              </a:rPr>
              <a:t>сказати</a:t>
            </a:r>
            <a:r>
              <a:rPr lang="ru-RU" sz="5400" b="1" i="1" dirty="0" smtClean="0">
                <a:latin typeface="Arial Black" pitchFamily="34" charset="0"/>
              </a:rPr>
              <a:t>:</a:t>
            </a:r>
            <a:br>
              <a:rPr lang="ru-RU" sz="5400" b="1" i="1" dirty="0" smtClean="0">
                <a:latin typeface="Arial Black" pitchFamily="34" charset="0"/>
              </a:rPr>
            </a:br>
            <a:endParaRPr lang="ru-RU" sz="54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547664" y="1458381"/>
            <a:ext cx="67687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Думали швидко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Завдання в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иконува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чітко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Ви творчо працювали!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Повні відповіді давали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Працювали дружно й гарно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і скажу наприкінці,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що в 4- А  класі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діти просто молодці!</a:t>
            </a:r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5300" b="1" i="1" dirty="0" err="1" smtClean="0">
                <a:latin typeface="Arial Black" pitchFamily="34" charset="0"/>
              </a:rPr>
              <a:t>Девіз</a:t>
            </a:r>
            <a:r>
              <a:rPr lang="ru-RU" sz="5300" b="1" i="1" dirty="0" smtClean="0">
                <a:latin typeface="Arial Black" pitchFamily="34" charset="0"/>
              </a:rPr>
              <a:t> уроку:</a:t>
            </a:r>
            <a:br>
              <a:rPr lang="ru-RU" sz="5300" b="1" i="1" dirty="0" smtClean="0">
                <a:latin typeface="Arial Black" pitchFamily="34" charset="0"/>
              </a:rPr>
            </a:br>
            <a:endParaRPr lang="ru-RU" sz="53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1628800"/>
            <a:ext cx="6419056" cy="4497363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39752" y="1627866"/>
            <a:ext cx="532859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Думати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швидко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40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Виконувати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чітко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40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Повні відповіді давати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40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Творчо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працювати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!</a:t>
            </a:r>
            <a:b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uk-UA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Щоб м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ову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рідну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добре знати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uk-UA" sz="40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02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5"/>
            <a:ext cx="69847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r>
              <a:rPr lang="uk-UA" sz="4400" b="1" i="1" dirty="0" smtClean="0"/>
              <a:t>Дібрати</a:t>
            </a:r>
          </a:p>
          <a:p>
            <a:pPr algn="ctr"/>
            <a:r>
              <a:rPr lang="uk-UA" sz="4400" b="1" i="1" dirty="0" smtClean="0"/>
              <a:t> прикметники – синоніми  до поданих слів: </a:t>
            </a:r>
            <a:endParaRPr lang="ru-RU" sz="44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2708920"/>
            <a:ext cx="36967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i="1" dirty="0" smtClean="0"/>
              <a:t>Хоробрий - …</a:t>
            </a:r>
            <a:endParaRPr lang="ru-RU" sz="48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4005064"/>
            <a:ext cx="29479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i="1" dirty="0" smtClean="0"/>
              <a:t>Гарний - …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5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331640" y="430887"/>
            <a:ext cx="76328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ряд –  записує</a:t>
            </a:r>
            <a:r>
              <a:rPr kumimoji="0" lang="uk-UA" sz="28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розумний;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ІІ ряд –</a:t>
            </a:r>
            <a:r>
              <a:rPr lang="uk-UA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записує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працьовитий;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ІІІ ряд – </a:t>
            </a:r>
            <a:r>
              <a:rPr kumimoji="0" lang="uk-UA" sz="28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записує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охайний.</a:t>
            </a:r>
            <a:endParaRPr kumimoji="0" lang="uk-UA" sz="2800" b="1" i="1" u="sng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348881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Духмяний</a:t>
            </a:r>
            <a:r>
              <a:rPr lang="ru-RU" sz="4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800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тямущий</a:t>
            </a:r>
            <a:r>
              <a:rPr lang="ru-RU" sz="4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800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чепурний</a:t>
            </a:r>
            <a:r>
              <a:rPr lang="ru-RU" sz="4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800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кмітливий</a:t>
            </a:r>
            <a:r>
              <a:rPr lang="ru-RU" sz="4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800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акуратний</a:t>
            </a:r>
            <a:r>
              <a:rPr lang="uk-UA" sz="4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,роботящий, завзятий.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5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5300" b="1" i="1" dirty="0" err="1" smtClean="0">
                <a:latin typeface="Arial Black" pitchFamily="34" charset="0"/>
              </a:rPr>
              <a:t>Українська</a:t>
            </a:r>
            <a:r>
              <a:rPr lang="ru-RU" sz="5300" b="1" i="1" dirty="0" smtClean="0">
                <a:latin typeface="Arial Black" pitchFamily="34" charset="0"/>
              </a:rPr>
              <a:t> </a:t>
            </a:r>
            <a:r>
              <a:rPr lang="ru-RU" sz="5300" b="1" i="1" dirty="0" err="1" smtClean="0">
                <a:latin typeface="Arial Black" pitchFamily="34" charset="0"/>
              </a:rPr>
              <a:t>оселя</a:t>
            </a:r>
            <a:r>
              <a:rPr lang="ru-RU" sz="5300" b="1" i="1" dirty="0" smtClean="0">
                <a:latin typeface="Arial Black" pitchFamily="34" charset="0"/>
              </a:rPr>
              <a:t/>
            </a:r>
            <a:br>
              <a:rPr lang="ru-RU" sz="5300" b="1" i="1" dirty="0" smtClean="0">
                <a:latin typeface="Arial Black" pitchFamily="34" charset="0"/>
              </a:rPr>
            </a:br>
            <a:endParaRPr lang="ru-RU" sz="5300" dirty="0"/>
          </a:p>
        </p:txBody>
      </p:sp>
      <p:pic>
        <p:nvPicPr>
          <p:cNvPr id="20482" name="Picture 2" descr="C:\Users\Pasha\Desktop\Українська хата\хата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3888432" cy="2304256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</p:pic>
      <p:pic>
        <p:nvPicPr>
          <p:cNvPr id="20484" name="Picture 4" descr="C:\Users\Pasha\Desktop\Українська хата\хата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17032"/>
            <a:ext cx="4176464" cy="2639938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24744"/>
            <a:ext cx="4303712" cy="2376264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717033"/>
            <a:ext cx="3960440" cy="2664296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5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/>
            </a:r>
            <a:b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 descr="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а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700213"/>
            <a:ext cx="95408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а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92150"/>
            <a:ext cx="954088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2aae438b93ee8f8a918721842b487e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068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" descr="3ee1636d249199fe563516da04efafea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13" y="4929188"/>
            <a:ext cx="1365250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12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6750" y="6072188"/>
            <a:ext cx="503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Рисунок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188912"/>
            <a:ext cx="3059956" cy="2736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 descr="H:\Мои документы\detia-5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8" y="3460750"/>
            <a:ext cx="2627312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а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00808"/>
            <a:ext cx="95408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5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uk-UA" sz="4800" b="1" i="1" dirty="0" smtClean="0"/>
              <a:t> </a:t>
            </a:r>
            <a:r>
              <a:rPr lang="uk-UA" sz="4900" b="1" i="1" dirty="0" smtClean="0">
                <a:latin typeface="Arial Black" pitchFamily="34" charset="0"/>
              </a:rPr>
              <a:t>Гра </a:t>
            </a:r>
            <a:r>
              <a:rPr lang="uk-UA" sz="4900" b="1" i="1" dirty="0" smtClean="0">
                <a:latin typeface="Arial Black" pitchFamily="34" charset="0"/>
              </a:rPr>
              <a:t>«</a:t>
            </a:r>
            <a:r>
              <a:rPr lang="uk-UA" sz="4900" b="1" i="1" dirty="0" smtClean="0">
                <a:latin typeface="Arial Black" pitchFamily="34" charset="0"/>
              </a:rPr>
              <a:t>Перетворення</a:t>
            </a:r>
            <a:r>
              <a:rPr lang="uk-UA" sz="4900" b="1" i="1" dirty="0" smtClean="0">
                <a:latin typeface="Arial Black" pitchFamily="34" charset="0"/>
              </a:rPr>
              <a:t>» </a:t>
            </a:r>
            <a:r>
              <a:rPr lang="ru-RU" sz="5300" b="1" i="1" dirty="0" smtClean="0">
                <a:latin typeface="Arial Black" pitchFamily="34" charset="0"/>
              </a:rPr>
              <a:t/>
            </a:r>
            <a:br>
              <a:rPr lang="ru-RU" sz="5300" b="1" i="1" dirty="0" smtClean="0">
                <a:latin typeface="Arial Black" pitchFamily="34" charset="0"/>
              </a:rPr>
            </a:br>
            <a:endParaRPr lang="ru-RU" sz="5300" dirty="0">
              <a:latin typeface="Arial Black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115616" y="2462865"/>
            <a:ext cx="676875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835696" y="1221904"/>
            <a:ext cx="71287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Цікаві зразки народної вишивки передала своїй доні  Олена Пчілка. От і вишивала залюбки Леся Українка. Вишивка  зберегла узори : </a:t>
            </a:r>
            <a:r>
              <a:rPr kumimoji="0" lang="uk-UA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старі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листочки, </a:t>
            </a:r>
            <a:r>
              <a:rPr kumimoji="0" lang="uk-UA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прямий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барвінок, </a:t>
            </a:r>
            <a:r>
              <a:rPr kumimoji="0" lang="uk-UA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велике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яблучко, </a:t>
            </a:r>
            <a:r>
              <a:rPr kumimoji="0" lang="uk-UA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чорно-біла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квіточка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404665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uk-UA" sz="4800" b="1" i="1" dirty="0" smtClean="0"/>
              <a:t> </a:t>
            </a:r>
            <a:r>
              <a:rPr lang="uk-UA" sz="4900" b="1" i="1" dirty="0" smtClean="0">
                <a:latin typeface="Arial Black" pitchFamily="34" charset="0"/>
              </a:rPr>
              <a:t>Гра «Антонім вставляй» </a:t>
            </a:r>
            <a:r>
              <a:rPr lang="ru-RU" sz="5300" b="1" i="1" dirty="0" smtClean="0">
                <a:latin typeface="Arial Black" pitchFamily="34" charset="0"/>
              </a:rPr>
              <a:t/>
            </a:r>
            <a:br>
              <a:rPr lang="ru-RU" sz="5300" b="1" i="1" dirty="0" smtClean="0">
                <a:latin typeface="Arial Black" pitchFamily="34" charset="0"/>
              </a:rPr>
            </a:br>
            <a:endParaRPr lang="ru-RU" sz="5300" dirty="0">
              <a:latin typeface="Arial Black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115616" y="1231760"/>
            <a:ext cx="676875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Поки ледачий думає, то …. уже робить.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Матері своїх дітей жаль: хоч меншого, хоч …  .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04664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  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uk-UA" sz="4800" b="1" i="1" dirty="0" smtClean="0"/>
              <a:t> </a:t>
            </a:r>
            <a:r>
              <a:rPr lang="ru-RU" sz="5300" b="1" i="1" dirty="0" smtClean="0">
                <a:solidFill>
                  <a:srgbClr val="7030A0"/>
                </a:solidFill>
                <a:latin typeface="Arial Black" pitchFamily="34" charset="0"/>
              </a:rPr>
              <a:t/>
            </a:r>
            <a:br>
              <a:rPr lang="ru-RU" sz="53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endParaRPr lang="ru-RU" sz="53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115616" y="2355145"/>
            <a:ext cx="67687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uk-UA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620688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err="1" smtClean="0">
                <a:latin typeface="Arial Black" pitchFamily="34" charset="0"/>
              </a:rPr>
              <a:t>Домашнє</a:t>
            </a:r>
            <a:r>
              <a:rPr lang="ru-RU" sz="4800" b="1" i="1" dirty="0" smtClean="0">
                <a:latin typeface="Arial Black" pitchFamily="34" charset="0"/>
              </a:rPr>
              <a:t> </a:t>
            </a:r>
            <a:r>
              <a:rPr lang="ru-RU" sz="4800" b="1" i="1" dirty="0" err="1" smtClean="0">
                <a:latin typeface="Arial Black" pitchFamily="34" charset="0"/>
              </a:rPr>
              <a:t>завдання</a:t>
            </a:r>
            <a:r>
              <a:rPr lang="ru-RU" sz="4800" b="1" i="1" dirty="0" smtClean="0">
                <a:latin typeface="Arial Black" pitchFamily="34" charset="0"/>
              </a:rPr>
              <a:t>:</a:t>
            </a:r>
            <a:br>
              <a:rPr lang="ru-RU" sz="4800" b="1" i="1" dirty="0" smtClean="0">
                <a:latin typeface="Arial Black" pitchFamily="34" charset="0"/>
              </a:rPr>
            </a:br>
            <a:endParaRPr lang="ru-RU" sz="48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051720" y="1346593"/>
            <a:ext cx="662473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Скласти твір :</a:t>
            </a: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дівчаткам на тему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: «А я просто українка, україночка!»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хлопчикам на тему: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«А ми – нащадки козацького роду!»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latin typeface="+mj-lt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иконайте впр.159 за підручником, списати і вставити прикметники з довідки.</a:t>
            </a: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-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шаблон-3</Template>
  <TotalTime>194</TotalTime>
  <Words>217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шаблон-3</vt:lpstr>
      <vt:lpstr>Бабусиня скриня </vt:lpstr>
      <vt:lpstr> Девіз уроку: </vt:lpstr>
      <vt:lpstr>Слайд 3</vt:lpstr>
      <vt:lpstr>Слайд 4</vt:lpstr>
      <vt:lpstr> Українська оселя </vt:lpstr>
      <vt:lpstr>Слайд 6</vt:lpstr>
      <vt:lpstr>  Гра «Перетворення»  </vt:lpstr>
      <vt:lpstr>  Гра «Антонім вставляй»  </vt:lpstr>
      <vt:lpstr>   </vt:lpstr>
      <vt:lpstr>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Pasha</dc:creator>
  <cp:lastModifiedBy>Pasha</cp:lastModifiedBy>
  <cp:revision>23</cp:revision>
  <dcterms:created xsi:type="dcterms:W3CDTF">2016-11-30T19:59:36Z</dcterms:created>
  <dcterms:modified xsi:type="dcterms:W3CDTF">2016-12-05T19:41:31Z</dcterms:modified>
</cp:coreProperties>
</file>