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59" r:id="rId4"/>
    <p:sldId id="260" r:id="rId5"/>
    <p:sldId id="267" r:id="rId6"/>
    <p:sldId id="266" r:id="rId7"/>
    <p:sldId id="261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5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2FED-37B0-4E4F-B8BF-79D62437BD74}" type="datetimeFigureOut">
              <a:rPr lang="ru-RU" smtClean="0"/>
              <a:t>21.02.2017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B36B-E9CC-4AB2-92A7-F18B2F3339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4302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2FED-37B0-4E4F-B8BF-79D62437BD74}" type="datetimeFigureOut">
              <a:rPr lang="ru-RU" smtClean="0"/>
              <a:t>21.02.2017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B36B-E9CC-4AB2-92A7-F18B2F3339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372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2FED-37B0-4E4F-B8BF-79D62437BD74}" type="datetimeFigureOut">
              <a:rPr lang="ru-RU" smtClean="0"/>
              <a:t>21.02.2017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B36B-E9CC-4AB2-92A7-F18B2F3339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395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2FED-37B0-4E4F-B8BF-79D62437BD74}" type="datetimeFigureOut">
              <a:rPr lang="ru-RU" smtClean="0"/>
              <a:t>21.02.2017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B36B-E9CC-4AB2-92A7-F18B2F3339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2594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2FED-37B0-4E4F-B8BF-79D62437BD74}" type="datetimeFigureOut">
              <a:rPr lang="ru-RU" smtClean="0"/>
              <a:t>21.02.2017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B36B-E9CC-4AB2-92A7-F18B2F3339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5824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2FED-37B0-4E4F-B8BF-79D62437BD74}" type="datetimeFigureOut">
              <a:rPr lang="ru-RU" smtClean="0"/>
              <a:t>21.02.2017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B36B-E9CC-4AB2-92A7-F18B2F3339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7543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2FED-37B0-4E4F-B8BF-79D62437BD74}" type="datetimeFigureOut">
              <a:rPr lang="ru-RU" smtClean="0"/>
              <a:t>21.02.2017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B36B-E9CC-4AB2-92A7-F18B2F3339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4795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2FED-37B0-4E4F-B8BF-79D62437BD74}" type="datetimeFigureOut">
              <a:rPr lang="ru-RU" smtClean="0"/>
              <a:t>21.02.2017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B36B-E9CC-4AB2-92A7-F18B2F3339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8191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2FED-37B0-4E4F-B8BF-79D62437BD74}" type="datetimeFigureOut">
              <a:rPr lang="ru-RU" smtClean="0"/>
              <a:t>21.02.2017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B36B-E9CC-4AB2-92A7-F18B2F3339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1533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2FED-37B0-4E4F-B8BF-79D62437BD74}" type="datetimeFigureOut">
              <a:rPr lang="ru-RU" smtClean="0"/>
              <a:t>21.02.2017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B36B-E9CC-4AB2-92A7-F18B2F3339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907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2FED-37B0-4E4F-B8BF-79D62437BD74}" type="datetimeFigureOut">
              <a:rPr lang="ru-RU" smtClean="0"/>
              <a:t>21.02.2017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B36B-E9CC-4AB2-92A7-F18B2F3339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5549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D2FED-37B0-4E4F-B8BF-79D62437BD74}" type="datetimeFigureOut">
              <a:rPr lang="ru-RU" smtClean="0"/>
              <a:t>21.02.2017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4B36B-E9CC-4AB2-92A7-F18B2F33397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2521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957392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r>
              <a:rPr lang="ru-RU" sz="8900" b="1" dirty="0">
                <a:solidFill>
                  <a:srgbClr val="FF0000"/>
                </a:solidFill>
                <a:latin typeface="Gabriola" panose="04040605051002020D02" pitchFamily="82" charset="0"/>
              </a:rPr>
              <a:t/>
            </a:r>
            <a:br>
              <a:rPr lang="ru-RU" sz="8900" b="1" dirty="0">
                <a:solidFill>
                  <a:srgbClr val="FF0000"/>
                </a:solidFill>
                <a:latin typeface="Gabriola" panose="04040605051002020D02" pitchFamily="82" charset="0"/>
              </a:rPr>
            </a:br>
            <a:r>
              <a:rPr lang="ru-RU" sz="8900" b="1" dirty="0" smtClean="0">
                <a:solidFill>
                  <a:srgbClr val="FF0000"/>
                </a:solidFill>
                <a:latin typeface="Gabriola" panose="04040605051002020D02" pitchFamily="82" charset="0"/>
              </a:rPr>
              <a:t/>
            </a:r>
            <a:br>
              <a:rPr lang="ru-RU" sz="8900" b="1" dirty="0" smtClean="0">
                <a:solidFill>
                  <a:srgbClr val="FF0000"/>
                </a:solidFill>
                <a:latin typeface="Gabriola" panose="04040605051002020D02" pitchFamily="82" charset="0"/>
              </a:rPr>
            </a:br>
            <a:r>
              <a:rPr lang="ru-RU" sz="8900" b="1" dirty="0" smtClean="0">
                <a:solidFill>
                  <a:srgbClr val="FF0000"/>
                </a:solidFill>
                <a:latin typeface="Gabriola" panose="04040605051002020D02" pitchFamily="82" charset="0"/>
              </a:rPr>
              <a:t>Родина</a:t>
            </a:r>
            <a:r>
              <a:rPr lang="ru-RU" sz="8900" b="1" dirty="0">
                <a:solidFill>
                  <a:srgbClr val="FF0000"/>
                </a:solidFill>
                <a:latin typeface="Gabriola" panose="04040605051002020D02" pitchFamily="82" charset="0"/>
              </a:rPr>
              <a:t/>
            </a:r>
            <a:br>
              <a:rPr lang="ru-RU" sz="8900" b="1" dirty="0">
                <a:solidFill>
                  <a:srgbClr val="FF0000"/>
                </a:solidFill>
                <a:latin typeface="Gabriola" panose="04040605051002020D02" pitchFamily="82" charset="0"/>
              </a:rPr>
            </a:br>
            <a:r>
              <a:rPr lang="ru-RU" sz="8900" b="1" dirty="0" smtClean="0">
                <a:solidFill>
                  <a:srgbClr val="FF0000"/>
                </a:solidFill>
                <a:latin typeface="Gabriola" panose="04040605051002020D02" pitchFamily="82" charset="0"/>
              </a:rPr>
              <a:t>независимая, солнечная прекрасная </a:t>
            </a:r>
            <a:br>
              <a:rPr lang="ru-RU" sz="8900" b="1" dirty="0" smtClean="0">
                <a:solidFill>
                  <a:srgbClr val="FF0000"/>
                </a:solidFill>
                <a:latin typeface="Gabriola" panose="04040605051002020D02" pitchFamily="82" charset="0"/>
              </a:rPr>
            </a:br>
            <a:r>
              <a:rPr lang="ru-RU" sz="8900" b="1" dirty="0" smtClean="0">
                <a:solidFill>
                  <a:srgbClr val="FF0000"/>
                </a:solidFill>
                <a:latin typeface="Gabriola" panose="04040605051002020D02" pitchFamily="82" charset="0"/>
              </a:rPr>
              <a:t>развивается</a:t>
            </a:r>
            <a:r>
              <a:rPr lang="ru-RU" sz="8900" b="1" dirty="0">
                <a:solidFill>
                  <a:srgbClr val="FF0000"/>
                </a:solidFill>
                <a:latin typeface="Gabriola" panose="04040605051002020D02" pitchFamily="82" charset="0"/>
              </a:rPr>
              <a:t>, цветет</a:t>
            </a:r>
            <a:br>
              <a:rPr lang="ru-RU" sz="8900" b="1" dirty="0">
                <a:solidFill>
                  <a:srgbClr val="FF0000"/>
                </a:solidFill>
                <a:latin typeface="Gabriola" panose="04040605051002020D02" pitchFamily="82" charset="0"/>
              </a:rPr>
            </a:br>
            <a:r>
              <a:rPr lang="ru-RU" sz="8900" b="1" dirty="0" smtClean="0">
                <a:solidFill>
                  <a:srgbClr val="FF0000"/>
                </a:solidFill>
                <a:latin typeface="Gabriola" panose="04040605051002020D02" pitchFamily="82" charset="0"/>
              </a:rPr>
              <a:t/>
            </a:r>
            <a:br>
              <a:rPr lang="ru-RU" sz="8900" b="1" dirty="0" smtClean="0">
                <a:solidFill>
                  <a:srgbClr val="FF0000"/>
                </a:solidFill>
                <a:latin typeface="Gabriola" panose="04040605051002020D02" pitchFamily="82" charset="0"/>
              </a:rPr>
            </a:br>
            <a:r>
              <a:rPr lang="ru-RU" sz="8900" b="1" dirty="0" smtClean="0">
                <a:solidFill>
                  <a:srgbClr val="FF0000"/>
                </a:solidFill>
                <a:latin typeface="Gabriola" panose="04040605051002020D02" pitchFamily="82" charset="0"/>
              </a:rPr>
              <a:t/>
            </a:r>
            <a:br>
              <a:rPr lang="ru-RU" sz="8900" b="1" dirty="0" smtClean="0">
                <a:solidFill>
                  <a:srgbClr val="FF0000"/>
                </a:solidFill>
                <a:latin typeface="Gabriola" panose="04040605051002020D02" pitchFamily="82" charset="0"/>
              </a:rPr>
            </a:br>
            <a:endParaRPr lang="ru-RU" sz="8900" b="1" dirty="0">
              <a:solidFill>
                <a:srgbClr val="FF0000"/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64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07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152127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  <a:latin typeface="Gabriola" panose="04040605051002020D02" pitchFamily="82" charset="0"/>
              </a:rPr>
              <a:t>Ассоциативный куст</a:t>
            </a:r>
            <a:endParaRPr lang="ru-RU" sz="6600" dirty="0">
              <a:solidFill>
                <a:srgbClr val="FFFF00"/>
              </a:solidFill>
              <a:latin typeface="Gabriola" panose="04040605051002020D02" pitchFamily="82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424936" cy="4392488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  <a:latin typeface="Gabriola" panose="04040605051002020D02" pitchFamily="82" charset="0"/>
              </a:rPr>
              <a:t> Украина </a:t>
            </a:r>
            <a:endParaRPr lang="ru-RU" sz="6600" dirty="0">
              <a:solidFill>
                <a:srgbClr val="FFFF00"/>
              </a:solidFill>
              <a:latin typeface="Gabriola" panose="04040605051002020D02" pitchFamily="82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292352" y="3140968"/>
            <a:ext cx="432048" cy="29523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538">
            <a:off x="1812267" y="2875432"/>
            <a:ext cx="583605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45162">
            <a:off x="6602112" y="2929017"/>
            <a:ext cx="471510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9422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«Закончи предложение»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Украина – это независимое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имеет свою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символы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Украины – город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язык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Конституции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Независимости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05872" y="1635277"/>
            <a:ext cx="262880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государство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42982" y="2202213"/>
            <a:ext cx="262880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Конституцию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2852936"/>
            <a:ext cx="3259414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герб, </a:t>
            </a:r>
            <a:r>
              <a:rPr lang="uk-UA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</a:t>
            </a: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флаг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429000"/>
            <a:ext cx="2359822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Киев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48482" y="3966479"/>
            <a:ext cx="2359822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украинский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1960" y="4581128"/>
            <a:ext cx="2359822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uk-UA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60450" y="5229200"/>
            <a:ext cx="2359822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uk-UA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61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2" y="-222857"/>
            <a:ext cx="11737304" cy="7389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фізк.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10800000" flipH="1" flipV="1">
            <a:off x="-1332656" y="-315416"/>
            <a:ext cx="11737304" cy="748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Красивий кліп про Україну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980728" y="-92533"/>
            <a:ext cx="12169352" cy="7128792"/>
          </a:xfrm>
        </p:spPr>
      </p:pic>
      <p:pic>
        <p:nvPicPr>
          <p:cNvPr id="4" name="Красивий кліп про Україну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076547" y="-171400"/>
            <a:ext cx="13201850" cy="727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7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476672"/>
            <a:ext cx="7704856" cy="5760640"/>
          </a:xfrm>
        </p:spPr>
        <p:txBody>
          <a:bodyPr>
            <a:normAutofit/>
          </a:bodyPr>
          <a:lstStyle/>
          <a:p>
            <a:pPr algn="l"/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Моя Родина – Украина.</a:t>
            </a:r>
          </a:p>
          <a:p>
            <a:pPr algn="l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Красота и богатство страны.</a:t>
            </a:r>
          </a:p>
          <a:p>
            <a:pPr algn="l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Мое отношение к Украине. 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83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Україна прекрасна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72615" y="0"/>
            <a:ext cx="11233248" cy="6774235"/>
          </a:xfrm>
        </p:spPr>
      </p:pic>
    </p:spTree>
    <p:extLst>
      <p:ext uri="{BB962C8B-B14F-4D97-AF65-F5344CB8AC3E}">
        <p14:creationId xmlns:p14="http://schemas.microsoft.com/office/powerpoint/2010/main" val="103372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</TotalTime>
  <Words>61</Words>
  <Application>Microsoft Office PowerPoint</Application>
  <PresentationFormat>Экран (4:3)</PresentationFormat>
  <Paragraphs>22</Paragraphs>
  <Slides>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 Родина независимая, солнечная прекрасная  развивается, цветет   </vt:lpstr>
      <vt:lpstr>Презентация PowerPoint</vt:lpstr>
      <vt:lpstr>Ассоциативный куст</vt:lpstr>
      <vt:lpstr>«Закончи предложение»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Развивается, цветет независимая, солнечная прекрасная Родина, Отчизна</dc:title>
  <dc:creator>Admin</dc:creator>
  <cp:lastModifiedBy>User</cp:lastModifiedBy>
  <cp:revision>26</cp:revision>
  <dcterms:created xsi:type="dcterms:W3CDTF">2017-01-28T11:00:49Z</dcterms:created>
  <dcterms:modified xsi:type="dcterms:W3CDTF">2017-02-21T05:53:14Z</dcterms:modified>
</cp:coreProperties>
</file>