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3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160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2133600"/>
          </a:xfrm>
          <a:noFill/>
        </p:spPr>
        <p:txBody>
          <a:bodyPr>
            <a:noAutofit/>
          </a:bodyPr>
          <a:lstStyle/>
          <a:p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Чар</a:t>
            </a:r>
            <a:r>
              <a:rPr lang="uk-UA" sz="66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івне</a:t>
            </a:r>
            <a:r>
              <a:rPr lang="uk-UA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містечко зв’язного мовлення</a:t>
            </a:r>
            <a:endParaRPr lang="ru-RU" sz="6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638" b="16306"/>
          <a:stretch/>
        </p:blipFill>
        <p:spPr>
          <a:xfrm>
            <a:off x="2452222" y="2438400"/>
            <a:ext cx="6691778" cy="4158952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Результат пошуку зображень за запитом &quot;куби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838200"/>
            <a:ext cx="2362200" cy="25871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uk-UA" sz="5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Вправа </a:t>
            </a:r>
            <a:r>
              <a:rPr lang="uk-UA" sz="54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“Чарівний</a:t>
            </a:r>
            <a:r>
              <a:rPr lang="uk-UA" sz="5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кубик”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04800" y="2590800"/>
            <a:ext cx="8839200" cy="33528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uk-UA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Що таке текст?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Які види текстів ви знаєте?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uk-UA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Текст - опис – це?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Яка будова тексту?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uk-UA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До тексту можна дібрати…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uk-UA" sz="5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Робота в парах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981200"/>
            <a:ext cx="9144000" cy="48768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4400" b="1" dirty="0" smtClean="0">
                <a:solidFill>
                  <a:srgbClr val="7030A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І ряд: </a:t>
            </a:r>
            <a:r>
              <a:rPr lang="uk-UA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Раптом подув різкий холодний… .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44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4400" b="1" dirty="0" smtClean="0">
                <a:solidFill>
                  <a:srgbClr val="7030A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ІІ ряд: </a:t>
            </a:r>
            <a:r>
              <a:rPr lang="uk-UA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Снігові … закрили ясне … .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44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ІІІ ряд: </a:t>
            </a: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Посипався</a:t>
            </a:r>
            <a:r>
              <a:rPr kumimoji="0" lang="uk-UA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колючий … , замовкли дзвінкі … .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146" name="Picture 2" descr="Результат пошуку зображень за запитом &quot;снежинк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0825" y="533400"/>
            <a:ext cx="2543175" cy="25146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uk-UA" sz="5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Робота в парах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295400"/>
            <a:ext cx="9144000" cy="5562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4400" b="1" dirty="0" smtClean="0">
                <a:solidFill>
                  <a:srgbClr val="7030A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І ряд: </a:t>
            </a:r>
            <a:r>
              <a:rPr lang="uk-UA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промінчики, сонну, сонячні, землю, розбудили.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44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4400" b="1" dirty="0" smtClean="0">
                <a:solidFill>
                  <a:srgbClr val="7030A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ІІ ряд: </a:t>
            </a:r>
            <a:r>
              <a:rPr lang="uk-UA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первоцвіти, на, з’являються, проталинах.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uk-UA" sz="44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ІІІ ряд: </a:t>
            </a: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синичка, зраділа, маленька, і,</a:t>
            </a:r>
            <a:r>
              <a:rPr kumimoji="0" lang="uk-UA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защебетала.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8674" name="Picture 2" descr="Результат пошуку зображень за запитом &quot;подснежни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2209800"/>
            <a:ext cx="2667000" cy="195743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Результат пошуку зображень за запитом &quot;зима весн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435735"/>
            <a:ext cx="7239000" cy="5422265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47800"/>
          </a:xfrm>
          <a:noFill/>
        </p:spPr>
        <p:txBody>
          <a:bodyPr>
            <a:noAutofit/>
          </a:bodyPr>
          <a:lstStyle/>
          <a:p>
            <a:r>
              <a:rPr lang="uk-UA" sz="5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Поетична хвилинка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524000"/>
          </a:xfrm>
          <a:noFill/>
        </p:spPr>
        <p:txBody>
          <a:bodyPr>
            <a:noAutofit/>
          </a:bodyPr>
          <a:lstStyle/>
          <a:p>
            <a:r>
              <a:rPr lang="uk-UA" sz="5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Самостійна робота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Результат пошуку зображень за запитом &quot;учень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70870"/>
            <a:ext cx="7543800" cy="55871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47800"/>
          </a:xfrm>
          <a:noFill/>
        </p:spPr>
        <p:txBody>
          <a:bodyPr>
            <a:noAutofit/>
          </a:bodyPr>
          <a:lstStyle/>
          <a:p>
            <a:r>
              <a:rPr lang="uk-UA" sz="54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Вправа </a:t>
            </a:r>
            <a:r>
              <a:rPr lang="uk-UA" sz="54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54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Мікрофон”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Результат пошуку зображень за запитом &quot;мікрофон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371600"/>
            <a:ext cx="5422718" cy="5486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езультат пошуку зображень за запитом &quot;думаєт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676401"/>
            <a:ext cx="3447757" cy="51815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1371600"/>
          </a:xfrm>
          <a:noFill/>
        </p:spPr>
        <p:txBody>
          <a:bodyPr>
            <a:noAutofit/>
          </a:bodyPr>
          <a:lstStyle/>
          <a:p>
            <a:r>
              <a:rPr lang="ru-RU" sz="66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Вправа</a:t>
            </a:r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66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Очікування”</a:t>
            </a:r>
            <a:endParaRPr lang="ru-RU" sz="6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Результат пошуку зображень за запитом &quot;зима весн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743200"/>
          </a:xfrm>
          <a:noFill/>
        </p:spPr>
        <p:txBody>
          <a:bodyPr>
            <a:noAutofit/>
          </a:bodyPr>
          <a:lstStyle/>
          <a:p>
            <a:r>
              <a:rPr lang="uk-UA" sz="8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Уявна мандрівка </a:t>
            </a:r>
            <a:br>
              <a:rPr lang="uk-UA" sz="8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b="1" dirty="0" err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“Вікно</a:t>
            </a:r>
            <a:r>
              <a:rPr lang="uk-UA" sz="8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8000" b="1" dirty="0" err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природу”</a:t>
            </a:r>
            <a:endParaRPr lang="ru-RU" sz="8000" b="1" dirty="0">
              <a:ln>
                <a:solidFill>
                  <a:schemeClr val="tx1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Результат пошуку зображень за запитом &quot;снег и цвети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0"/>
            <a:ext cx="107562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895600"/>
          </a:xfrm>
          <a:noFill/>
        </p:spPr>
        <p:txBody>
          <a:bodyPr>
            <a:noAutofit/>
          </a:bodyPr>
          <a:lstStyle/>
          <a:p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Сторінка </a:t>
            </a:r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48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Народного</a:t>
            </a:r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календаря”</a:t>
            </a:r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лютого </a:t>
            </a:r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Стрітення Господнє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04800"/>
            <a:ext cx="9144000" cy="914400"/>
          </a:xfrm>
          <a:noFill/>
        </p:spPr>
        <p:txBody>
          <a:bodyPr>
            <a:noAutofit/>
          </a:bodyPr>
          <a:lstStyle/>
          <a:p>
            <a:r>
              <a:rPr lang="uk-UA" sz="6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uk-UA" sz="60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“Прес”</a:t>
            </a:r>
            <a:endParaRPr lang="ru-RU" sz="60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209800"/>
            <a:ext cx="9144000" cy="37338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 вважаю …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Тому, що …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Отже, …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Результат пошуку зображень за запитом &quot;Робота в групах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33400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І група: Скласти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прислів’я.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743200"/>
            <a:ext cx="91440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ІІ група: Відновити межі</a:t>
            </a:r>
            <a:r>
              <a:rPr kumimoji="0" lang="uk-UA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слів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 </a:t>
            </a:r>
            <a:r>
              <a:rPr kumimoji="0" lang="uk-UA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реченні.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4876800"/>
            <a:ext cx="91440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ІІІ група: Асоціативний</a:t>
            </a:r>
            <a:r>
              <a:rPr kumimoji="0" lang="uk-UA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uk-UA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кущ.</a:t>
            </a:r>
            <a:endParaRPr kumimoji="0" lang="uk-UA" sz="48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(З</a:t>
            </a:r>
            <a:r>
              <a:rPr lang="uk-UA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якими словами дружить зима, весна)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33400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uk-UA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 і завдання </a:t>
            </a:r>
            <a:r>
              <a:rPr lang="uk-UA" sz="66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уроку:</a:t>
            </a:r>
            <a:endParaRPr lang="ru-RU" sz="66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819400"/>
            <a:ext cx="9144000" cy="35052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“Складання</a:t>
            </a: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порівняльного опису картин</a:t>
            </a:r>
            <a:r>
              <a:rPr kumimoji="0" lang="uk-UA" sz="5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відродження краси природи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“Весна</a:t>
            </a:r>
            <a:r>
              <a:rPr kumimoji="0" lang="uk-UA" sz="5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і </a:t>
            </a:r>
            <a:r>
              <a:rPr kumimoji="0" lang="uk-UA" sz="5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зима”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uk-UA" sz="6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Складання </a:t>
            </a:r>
            <a:r>
              <a:rPr lang="uk-UA" sz="60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“Сенкану”</a:t>
            </a:r>
            <a:endParaRPr lang="ru-RU" sz="60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Результат пошуку зображень за запитом &quot;зима весна&quot;"/>
          <p:cNvPicPr>
            <a:picLocks noChangeAspect="1" noChangeArrowheads="1"/>
          </p:cNvPicPr>
          <p:nvPr/>
        </p:nvPicPr>
        <p:blipFill>
          <a:blip r:embed="rId2" cstate="print"/>
          <a:srcRect l="54655" t="53434" r="3939" b="5941"/>
          <a:stretch>
            <a:fillRect/>
          </a:stretch>
        </p:blipFill>
        <p:spPr bwMode="auto">
          <a:xfrm>
            <a:off x="0" y="990600"/>
            <a:ext cx="2819400" cy="2766204"/>
          </a:xfrm>
          <a:prstGeom prst="rect">
            <a:avLst/>
          </a:prstGeom>
          <a:noFill/>
        </p:spPr>
      </p:pic>
      <p:pic>
        <p:nvPicPr>
          <p:cNvPr id="7172" name="Picture 4" descr="Результат пошуку зображень за запитом &quot;зима весна&quot;"/>
          <p:cNvPicPr>
            <a:picLocks noChangeAspect="1" noChangeArrowheads="1"/>
          </p:cNvPicPr>
          <p:nvPr/>
        </p:nvPicPr>
        <p:blipFill>
          <a:blip r:embed="rId2" cstate="print"/>
          <a:srcRect l="4655" t="4997" r="51595" b="52035"/>
          <a:stretch>
            <a:fillRect/>
          </a:stretch>
        </p:blipFill>
        <p:spPr bwMode="auto">
          <a:xfrm>
            <a:off x="6324600" y="1066800"/>
            <a:ext cx="2819400" cy="2769053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1066800"/>
            <a:ext cx="9144000" cy="57912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Хто я?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uk-UA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Яка я?</a:t>
            </a:r>
          </a:p>
          <a:p>
            <a:pPr marL="4400550" lvl="8" indent="-742950" algn="ctr">
              <a:spcBef>
                <a:spcPct val="0"/>
              </a:spcBef>
              <a:buFontTx/>
              <a:buAutoNum type="arabicPeriod"/>
              <a:defRPr/>
            </a:pPr>
            <a:endParaRPr lang="uk-UA" sz="24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Що зробила?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uk-UA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Мої </a:t>
            </a:r>
            <a:r>
              <a:rPr lang="uk-UA" sz="4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родичі.</a:t>
            </a:r>
            <a:endParaRPr lang="uk-UA" sz="44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uk-UA" sz="24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Речення</a:t>
            </a:r>
            <a:r>
              <a:rPr kumimoji="0" lang="uk-UA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зі </a:t>
            </a:r>
            <a:r>
              <a:rPr kumimoji="0" lang="uk-UA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мною.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197</Words>
  <Application>Microsoft Office PowerPoint</Application>
  <PresentationFormat>Экран (4:3)</PresentationFormat>
  <Paragraphs>48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Чарівне містечко зв’язного мовлення</vt:lpstr>
      <vt:lpstr>Вправа “Очікування”</vt:lpstr>
      <vt:lpstr>Уявна мандрівка  “Вікно в природу”</vt:lpstr>
      <vt:lpstr>Сторінка  “Народного календаря”   15 лютого - Стрітення Господнє</vt:lpstr>
      <vt:lpstr>Метод “Прес”</vt:lpstr>
      <vt:lpstr>Слайд 6</vt:lpstr>
      <vt:lpstr>І група: Скласти прислів’я.</vt:lpstr>
      <vt:lpstr>Тема і завдання уроку:</vt:lpstr>
      <vt:lpstr>Складання “Сенкану”</vt:lpstr>
      <vt:lpstr>Вправа “Чарівний кубик”</vt:lpstr>
      <vt:lpstr>Робота в парах</vt:lpstr>
      <vt:lpstr>Робота в парах</vt:lpstr>
      <vt:lpstr>Поетична хвилинка</vt:lpstr>
      <vt:lpstr>Самостійна робота</vt:lpstr>
      <vt:lpstr>Вправа “Мікрофон”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Вправа “Очікування”</dc:title>
  <dc:creator>Администратор</dc:creator>
  <cp:lastModifiedBy>Дмитрий Каленюк</cp:lastModifiedBy>
  <cp:revision>17</cp:revision>
  <dcterms:created xsi:type="dcterms:W3CDTF">2017-02-03T11:48:29Z</dcterms:created>
  <dcterms:modified xsi:type="dcterms:W3CDTF">2017-02-10T09:17:09Z</dcterms:modified>
</cp:coreProperties>
</file>