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0"/>
  </p:handoutMasterIdLst>
  <p:sldIdLst>
    <p:sldId id="280" r:id="rId2"/>
    <p:sldId id="279" r:id="rId3"/>
    <p:sldId id="281" r:id="rId4"/>
    <p:sldId id="256" r:id="rId5"/>
    <p:sldId id="270" r:id="rId6"/>
    <p:sldId id="275" r:id="rId7"/>
    <p:sldId id="272" r:id="rId8"/>
    <p:sldId id="268" r:id="rId9"/>
    <p:sldId id="267" r:id="rId10"/>
    <p:sldId id="282" r:id="rId11"/>
    <p:sldId id="283" r:id="rId12"/>
    <p:sldId id="257" r:id="rId13"/>
    <p:sldId id="276" r:id="rId14"/>
    <p:sldId id="260" r:id="rId15"/>
    <p:sldId id="274" r:id="rId16"/>
    <p:sldId id="277" r:id="rId17"/>
    <p:sldId id="278" r:id="rId18"/>
    <p:sldId id="28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6" autoAdjust="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68" y="-8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BCAB5-586F-48E7-93A2-B2847C41336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4A139-6F7D-4102-9169-C08EB6E6E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2204864"/>
            <a:ext cx="79928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Дзвоник всім нам дав наказ</a:t>
            </a:r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роботи швидше в клас</a:t>
            </a:r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Працюємо старанно, </a:t>
            </a:r>
            <a:endParaRPr lang="ru-RU" sz="4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Щоб </a:t>
            </a:r>
            <a:r>
              <a:rPr lang="uk-UA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пройшов немарно.</a:t>
            </a:r>
            <a:endParaRPr lang="ru-RU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95536" y="665492"/>
            <a:ext cx="74888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</a:t>
            </a:r>
            <a:r>
              <a:rPr kumimoji="0" lang="uk-UA" sz="6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ізація</a:t>
            </a:r>
            <a:r>
              <a:rPr kumimoji="0" lang="uk-UA" sz="6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класу</a:t>
            </a:r>
            <a:endParaRPr kumimoji="0" lang="uk-UA" sz="6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980728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err="1" smtClean="0">
                <a:solidFill>
                  <a:srgbClr val="0070C0"/>
                </a:solidFill>
              </a:rPr>
              <a:t>Фізкультхвилинка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38916" name="Picture 4" descr="Результат пошуку зображень за запитом &quot;картинки фізкультхвилинк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4392488" cy="3981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39552" y="400018"/>
            <a:ext cx="79928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Робота за підручником  с.6, № 1 - 3</a:t>
            </a:r>
            <a:r>
              <a:rPr kumimoji="0" lang="uk-UA" sz="48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(усно)</a:t>
            </a: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1" name="AutoShape 5" descr="Результат пошуку зображень за запитом &quot;картинки книги детской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3" name="Picture 7" descr="Результат пошуку зображень за запитом &quot;картинки книги детско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636912"/>
            <a:ext cx="2961440" cy="3569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785794"/>
            <a:ext cx="58579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ЗАДАЧА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36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 rot="5400000">
            <a:off x="3642510" y="1215218"/>
            <a:ext cx="2073294" cy="62151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571604" y="3286124"/>
            <a:ext cx="621510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Дуга 18"/>
          <p:cNvSpPr/>
          <p:nvPr/>
        </p:nvSpPr>
        <p:spPr>
          <a:xfrm rot="16808659">
            <a:off x="5625997" y="1881576"/>
            <a:ext cx="2400881" cy="4731483"/>
          </a:xfrm>
          <a:prstGeom prst="arc">
            <a:avLst>
              <a:gd name="adj1" fmla="val 17167984"/>
              <a:gd name="adj2" fmla="val 211650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19726367">
            <a:off x="-370491" y="3045732"/>
            <a:ext cx="5741580" cy="3482503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714612" y="2071678"/>
            <a:ext cx="19944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34 </a:t>
            </a:r>
            <a:r>
              <a:rPr lang="ru-RU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ябл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29256" y="2143116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16 </a:t>
            </a:r>
            <a:r>
              <a:rPr lang="ru-RU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ябл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29124" y="5500702"/>
            <a:ext cx="516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2050" name="Picture 2" descr="D:\Мои документы\Мама\презентации\КАРТИНКИ для презентации\львен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1928826" cy="1928826"/>
          </a:xfrm>
          <a:prstGeom prst="rect">
            <a:avLst/>
          </a:prstGeom>
          <a:noFill/>
        </p:spPr>
      </p:pic>
      <p:pic>
        <p:nvPicPr>
          <p:cNvPr id="2051" name="Picture 3" descr="D:\Загрузки\ФРУКТы и овощи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5286388"/>
            <a:ext cx="1010956" cy="788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36912"/>
            <a:ext cx="19094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 + 14 = 19</a:t>
            </a:r>
            <a:endParaRPr lang="ru-RU" sz="2000" dirty="0">
              <a:solidFill>
                <a:schemeClr val="accent3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3212976"/>
            <a:ext cx="18573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 = 19 - 14</a:t>
            </a:r>
            <a:endParaRPr lang="ru-RU" sz="2000" dirty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3717032"/>
            <a:ext cx="1428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 = 5</a:t>
            </a:r>
            <a:endParaRPr lang="ru-RU" sz="2000" dirty="0">
              <a:solidFill>
                <a:schemeClr val="accent3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4221088"/>
            <a:ext cx="1928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+ 14 = 19 </a:t>
            </a:r>
            <a:endParaRPr lang="ru-RU" sz="2000" dirty="0">
              <a:solidFill>
                <a:schemeClr val="accent3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620688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Розв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’</a:t>
            </a:r>
            <a:r>
              <a:rPr lang="ru-RU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язування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задачі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№6 </a:t>
            </a:r>
            <a:endParaRPr lang="ru-RU" sz="32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17410" name="Picture 2" descr="Результат пошуку зображень за запитом &quot;картинки казкового зайчи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212976"/>
            <a:ext cx="1872208" cy="260028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134076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/>
              <a:t> - </a:t>
            </a:r>
            <a:r>
              <a:rPr lang="uk-UA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Допоможіть зайчику скласти і розв’язати задачу за малюнком. 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6357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Розташуйте</a:t>
            </a:r>
            <a:r>
              <a:rPr lang="uk-UA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числа в порядку зростання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204864"/>
            <a:ext cx="689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21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2214554"/>
            <a:ext cx="702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38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2214554"/>
            <a:ext cx="4828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2214554"/>
            <a:ext cx="702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54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2214554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72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000892" y="2214554"/>
            <a:ext cx="26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429132"/>
            <a:ext cx="404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4429132"/>
            <a:ext cx="702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21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4429132"/>
            <a:ext cx="6238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38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857620" y="4429132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51 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4429132"/>
            <a:ext cx="702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54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000760" y="4429132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63 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00760" y="2214554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51 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858016" y="2204864"/>
            <a:ext cx="666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63 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786710" y="2214554"/>
            <a:ext cx="702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97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857356" y="3000372"/>
            <a:ext cx="39466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3000372"/>
            <a:ext cx="516488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 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857488" y="3000372"/>
            <a:ext cx="524503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 </a:t>
            </a:r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857620" y="3000372"/>
            <a:ext cx="521297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000628" y="3000372"/>
            <a:ext cx="41069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endParaRPr lang="ru-RU" sz="2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072198" y="3000372"/>
            <a:ext cx="502061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092280" y="2996952"/>
            <a:ext cx="431528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956376" y="2996952"/>
            <a:ext cx="47481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000892" y="4429132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72 </a:t>
            </a:r>
            <a:endParaRPr lang="ru-RU" sz="2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858148" y="4429132"/>
            <a:ext cx="72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97 </a:t>
            </a:r>
            <a:endParaRPr lang="ru-RU" sz="2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71472" y="5301208"/>
            <a:ext cx="544144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5357826"/>
            <a:ext cx="489236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857488" y="5357826"/>
            <a:ext cx="41069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929058" y="5357826"/>
            <a:ext cx="502061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5357826"/>
            <a:ext cx="39466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072198" y="5357826"/>
            <a:ext cx="431528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000892" y="5357826"/>
            <a:ext cx="521297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929586" y="5357826"/>
            <a:ext cx="47481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1026" name="Picture 2" descr="D:\Мои документы\Мама\презентации\КАРТИНКИ для презентации\Бурати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404664"/>
            <a:ext cx="187220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Гра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Склади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двозначне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число»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2780928"/>
            <a:ext cx="3312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7   8   9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3861048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78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4581128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79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3933056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87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4581128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89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3933056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97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4581128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98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2" name="Picture 2" descr="Результат пошуку зображень за запитом &quot;картинки казкового зайчи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1646766" cy="1610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412776"/>
            <a:ext cx="7992888" cy="334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Tx/>
              <a:buChar char="-"/>
            </a:pP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 записуються числа при письмовому додаванні?</a:t>
            </a: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виконати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додавання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двозначних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чисел, коли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одиниці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сумі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додають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10?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Із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якого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розряду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починаємо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обчислення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</a:t>
            </a:r>
          </a:p>
          <a:p>
            <a:pPr algn="just">
              <a:lnSpc>
                <a:spcPct val="150000"/>
              </a:lnSpc>
            </a:pP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4868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Рефлексія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3600" dirty="0"/>
          </a:p>
        </p:txBody>
      </p:sp>
      <p:pic>
        <p:nvPicPr>
          <p:cNvPr id="14338" name="Picture 2" descr="Результат пошуку зображень за запитом &quot;картинки казкового зайчи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365104"/>
            <a:ext cx="2520280" cy="1782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Підсумок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уроку 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44824"/>
            <a:ext cx="8613255" cy="2954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Вправа </a:t>
            </a:r>
            <a:r>
              <a:rPr lang="uk-UA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“Мікрофон”</a:t>
            </a:r>
            <a:endParaRPr lang="uk-UA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Чому був присвячений урок?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8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Які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види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завдань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виконували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 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уроці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Яке завдання сподобалося?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8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12290" name="AutoShape 2" descr="Результат пошуку зображень за запитом &quot;картинки микрофона детског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Результат пошуку зображень за запитом &quot;картинки микрофона детског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4" name="AutoShape 6" descr="Результат пошуку зображень за запитом &quot;картинки микрофона детског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6" name="AutoShape 8" descr="Результат пошуку зображень за запитом &quot;картинки микрофона детског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8" name="AutoShape 10" descr="Результат пошуку зображень за запитом &quot;картинки микрофона детског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300" name="Picture 12" descr="Результат пошуку зображень за запитом &quot;картинки микрофона детского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861048"/>
            <a:ext cx="1464097" cy="2499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39552" y="1124744"/>
            <a:ext cx="81369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Домашнє завдання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Задача №6 (б), с. 7, творче завдання №10, с. 7</a:t>
            </a:r>
            <a:endParaRPr kumimoji="0" lang="uk-UA" sz="36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41987" name="Picture 3" descr="Результат пошуку зображень за запитом &quot;картинки книги детско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501008"/>
            <a:ext cx="2713856" cy="2538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&quot;рисунки смайликов бесплатно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80728"/>
            <a:ext cx="165618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Результат пошуку зображень за запитом &quot;рисунки смайликов бесплатно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836712"/>
            <a:ext cx="158417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Результат пошуку зображень за запитом &quot;рисунки смайликов бесплатно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980728"/>
            <a:ext cx="216024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езультат пошуку зображень за запитом &quot;рисунки смайликов бесплатно&quot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237626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езультат пошуку зображень за запитом &quot;рисунки смайликов бесплатно&quot;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861048"/>
            <a:ext cx="201622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езультат пошуку зображень за запитом &quot;рисунки смайликов бесплатно&quot;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933056"/>
            <a:ext cx="144016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76056" y="4365104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15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524328" y="4365104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16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27784" y="4437112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84368" y="1628800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13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39752" y="1628800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76056" y="1700808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56490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- </a:t>
            </a:r>
            <a:r>
              <a:rPr lang="ru-RU" sz="2400" dirty="0" err="1" smtClean="0">
                <a:solidFill>
                  <a:srgbClr val="00B050"/>
                </a:solidFill>
              </a:rPr>
              <a:t>Знайдіть</a:t>
            </a:r>
            <a:r>
              <a:rPr lang="ru-RU" sz="2400" dirty="0" smtClean="0">
                <a:solidFill>
                  <a:srgbClr val="00B050"/>
                </a:solidFill>
              </a:rPr>
              <a:t>   </a:t>
            </a:r>
            <a:r>
              <a:rPr lang="uk-UA" sz="2400" dirty="0" err="1" smtClean="0">
                <a:solidFill>
                  <a:srgbClr val="00B050"/>
                </a:solidFill>
              </a:rPr>
              <a:t>смайликів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</a:rPr>
              <a:t>з</a:t>
            </a:r>
            <a:r>
              <a:rPr lang="ru-RU" sz="2400" dirty="0" smtClean="0">
                <a:solidFill>
                  <a:srgbClr val="00B050"/>
                </a:solidFill>
              </a:rPr>
              <a:t> цифрами, </a:t>
            </a:r>
            <a:r>
              <a:rPr lang="ru-RU" sz="2400" dirty="0" err="1" smtClean="0">
                <a:solidFill>
                  <a:srgbClr val="00B050"/>
                </a:solidFill>
              </a:rPr>
              <a:t>які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</a:rPr>
              <a:t>допоможуть</a:t>
            </a:r>
            <a:r>
              <a:rPr lang="ru-RU" sz="2400" dirty="0" smtClean="0">
                <a:solidFill>
                  <a:srgbClr val="00B050"/>
                </a:solidFill>
              </a:rPr>
              <a:t> нам бути </a:t>
            </a:r>
            <a:r>
              <a:rPr lang="ru-RU" sz="2400" dirty="0" err="1" smtClean="0">
                <a:solidFill>
                  <a:srgbClr val="00B050"/>
                </a:solidFill>
              </a:rPr>
              <a:t>веселими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24744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</a:rPr>
              <a:t>Робота в парах. Гра </a:t>
            </a:r>
            <a:r>
              <a:rPr lang="uk-UA" sz="3600" b="1" dirty="0" err="1" smtClean="0">
                <a:solidFill>
                  <a:srgbClr val="0070C0"/>
                </a:solidFill>
              </a:rPr>
              <a:t>„Заселяємо</a:t>
            </a:r>
            <a:r>
              <a:rPr lang="uk-UA" sz="3600" b="1" dirty="0" smtClean="0">
                <a:solidFill>
                  <a:srgbClr val="0070C0"/>
                </a:solidFill>
              </a:rPr>
              <a:t> </a:t>
            </a:r>
            <a:r>
              <a:rPr lang="uk-UA" sz="3600" b="1" dirty="0" err="1" smtClean="0">
                <a:solidFill>
                  <a:srgbClr val="0070C0"/>
                </a:solidFill>
              </a:rPr>
              <a:t>будинки”</a:t>
            </a:r>
            <a:r>
              <a:rPr lang="uk-UA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D:\Мои документы\Мама\презентации\КАРТИНКИ для презентации\мурах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229200"/>
            <a:ext cx="1080120" cy="1080120"/>
          </a:xfrm>
          <a:prstGeom prst="rect">
            <a:avLst/>
          </a:prstGeom>
          <a:noFill/>
        </p:spPr>
      </p:pic>
      <p:pic>
        <p:nvPicPr>
          <p:cNvPr id="1030" name="Picture 6" descr="Результат пошуку зображень за запитом &quot;сказочные домики рисунки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420888"/>
            <a:ext cx="2664296" cy="3929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286124"/>
            <a:ext cx="2357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24</a:t>
            </a:r>
            <a:r>
              <a:rPr lang="ru-RU" sz="2800" dirty="0" smtClean="0"/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+ 15 =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143116"/>
            <a:ext cx="2286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32 + 56 =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000108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22 + 51 =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3357562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88 - 37 =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2143116"/>
            <a:ext cx="2143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95 - 45 =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1000108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37 - 14 =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488" y="2928934"/>
            <a:ext cx="7143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857488" y="1000108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73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488" y="2143116"/>
            <a:ext cx="78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88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488" y="3286124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39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143768" y="2214554"/>
            <a:ext cx="714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50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215206" y="1000108"/>
            <a:ext cx="78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23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D:\Загрузки\КАРТИНКИ для презентации\мыш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629020"/>
            <a:ext cx="2500330" cy="2500330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7143768" y="3429000"/>
            <a:ext cx="817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51 </a:t>
            </a:r>
            <a:endParaRPr lang="ru-RU" sz="2800" dirty="0"/>
          </a:p>
        </p:txBody>
      </p:sp>
      <p:pic>
        <p:nvPicPr>
          <p:cNvPr id="17" name="Picture 2" descr="D:\Мои документы\Мама\презентации\КАРТИНКИ для презентации\мурах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2160240" cy="216024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481403" y="476672"/>
            <a:ext cx="36808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</a:t>
            </a:r>
            <a:r>
              <a:rPr lang="uk-UA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в'яжи приклади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6" grpId="0"/>
      <p:bldP spid="21" grpId="0"/>
      <p:bldP spid="22" grpId="0"/>
      <p:bldP spid="23" grpId="0"/>
      <p:bldP spid="24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42088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      1    2     3     4     5    6</a:t>
            </a:r>
          </a:p>
          <a:p>
            <a:pPr marL="514350" indent="-514350"/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/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717032"/>
            <a:ext cx="18722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+ 3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717032"/>
            <a:ext cx="714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3717032"/>
            <a:ext cx="714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3717032"/>
            <a:ext cx="714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3717032"/>
            <a:ext cx="714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3717032"/>
            <a:ext cx="714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84368" y="3789040"/>
            <a:ext cx="714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620688"/>
            <a:ext cx="51125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ГРА «</a:t>
            </a: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Знайди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число»</a:t>
            </a:r>
            <a:r>
              <a:rPr lang="ru-RU" sz="2800" dirty="0" smtClean="0">
                <a:solidFill>
                  <a:schemeClr val="bg2"/>
                </a:solidFill>
              </a:rPr>
              <a:t> </a:t>
            </a:r>
            <a:endParaRPr lang="ru-RU" sz="2800" dirty="0">
              <a:solidFill>
                <a:schemeClr val="bg2"/>
              </a:solidFill>
            </a:endParaRPr>
          </a:p>
        </p:txBody>
      </p:sp>
      <p:pic>
        <p:nvPicPr>
          <p:cNvPr id="1026" name="Picture 2" descr="D:\Мои документы\Мама\презентации\КАРТИНКИ для презентации\с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916833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060848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2780928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1988840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73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71600" y="2780928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228184" y="2780928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491880" y="278092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563888" y="2348880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15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20" y="2780928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3848" y="2132856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40152" y="2132856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6516216" y="2780928"/>
            <a:ext cx="288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28184" y="2348880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24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28184" y="1988840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16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6228184" y="2780928"/>
            <a:ext cx="2880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6300192" y="1628800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H="1">
            <a:off x="1763688" y="620688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63688" y="620688"/>
            <a:ext cx="6912768" cy="792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Роз</a:t>
            </a:r>
            <a:r>
              <a:rPr lang="uk-UA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в'яжи приклади</a:t>
            </a:r>
            <a:endParaRPr lang="ru-RU" sz="4400" dirty="0">
              <a:solidFill>
                <a:schemeClr val="bg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12776" y="3933056"/>
            <a:ext cx="762901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just">
              <a:buFontTx/>
              <a:buChar char="-"/>
            </a:pPr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Який приклад при розв'язуванні</a:t>
            </a:r>
          </a:p>
          <a:p>
            <a:pPr algn="just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був складним?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71600" y="2780928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71600" y="2276872"/>
            <a:ext cx="7920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23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563888" y="2780928"/>
            <a:ext cx="4320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577" name="Picture 1" descr="D:\Мои документы\Мама\презентации\КАРТИНКИ для презентации\львен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6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136904" cy="4615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Тема уроку.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Додавання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двоцифрових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чисел, в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результаті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якого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виходять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кругл</a:t>
            </a:r>
            <a:r>
              <a:rPr lang="uk-UA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 числа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1259632" y="908720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11560" y="299695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4788024" y="76470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940152" y="76470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2411760" y="83671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2411760" y="1340768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915816" y="83671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2915816" y="1340768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2483768" y="184482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2987824" y="184482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7092280" y="908720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7524328" y="908720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092280" y="1412776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7524328" y="1412776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4211960" y="29969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7956376" y="1196752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067944" y="836712"/>
            <a:ext cx="0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8028384" y="1412776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707904" y="126876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Равнобедренный треугольник 36"/>
          <p:cNvSpPr/>
          <p:nvPr/>
        </p:nvSpPr>
        <p:spPr>
          <a:xfrm>
            <a:off x="1763688" y="299695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бедренный треугольник 37"/>
          <p:cNvSpPr/>
          <p:nvPr/>
        </p:nvSpPr>
        <p:spPr>
          <a:xfrm>
            <a:off x="2987824" y="299695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узел 38"/>
          <p:cNvSpPr/>
          <p:nvPr/>
        </p:nvSpPr>
        <p:spPr>
          <a:xfrm>
            <a:off x="4716016" y="29969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узел 39"/>
          <p:cNvSpPr/>
          <p:nvPr/>
        </p:nvSpPr>
        <p:spPr>
          <a:xfrm>
            <a:off x="5364088" y="29969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узел 40"/>
          <p:cNvSpPr/>
          <p:nvPr/>
        </p:nvSpPr>
        <p:spPr>
          <a:xfrm>
            <a:off x="5940152" y="29969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6516216" y="2996952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4211960" y="364502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4716016" y="364502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5364088" y="364502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узел 45"/>
          <p:cNvSpPr/>
          <p:nvPr/>
        </p:nvSpPr>
        <p:spPr>
          <a:xfrm>
            <a:off x="6012160" y="364502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узел 46"/>
          <p:cNvSpPr/>
          <p:nvPr/>
        </p:nvSpPr>
        <p:spPr>
          <a:xfrm>
            <a:off x="6516216" y="3645024"/>
            <a:ext cx="288032" cy="31318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Равнобедренный треугольник 47"/>
          <p:cNvSpPr/>
          <p:nvPr/>
        </p:nvSpPr>
        <p:spPr>
          <a:xfrm>
            <a:off x="539552" y="443711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Равнобедренный треугольник 48"/>
          <p:cNvSpPr/>
          <p:nvPr/>
        </p:nvSpPr>
        <p:spPr>
          <a:xfrm>
            <a:off x="1835696" y="443711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Равнобедренный треугольник 49"/>
          <p:cNvSpPr/>
          <p:nvPr/>
        </p:nvSpPr>
        <p:spPr>
          <a:xfrm>
            <a:off x="3059832" y="443711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Равнобедренный треугольник 50"/>
          <p:cNvSpPr/>
          <p:nvPr/>
        </p:nvSpPr>
        <p:spPr>
          <a:xfrm>
            <a:off x="4283968" y="4437112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1" descr="D:\Мои документы\Мама\презентации\КАРТИНКИ для презентации\львен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936104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99592" y="1628800"/>
            <a:ext cx="540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1196752"/>
            <a:ext cx="10599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32</a:t>
            </a:r>
            <a:endParaRPr lang="ru-RU" sz="4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1844824"/>
            <a:ext cx="10599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</a:t>
            </a:r>
            <a:endParaRPr lang="ru-RU" sz="4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2564904"/>
            <a:ext cx="720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ru-RU" sz="48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259632" y="2636912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331640" y="980728"/>
            <a:ext cx="288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3851920" y="2636912"/>
            <a:ext cx="1368152" cy="217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588224" y="2708920"/>
            <a:ext cx="12241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259632" y="2564904"/>
            <a:ext cx="720080" cy="83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48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139952" y="1340768"/>
            <a:ext cx="1080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55</a:t>
            </a:r>
            <a:endParaRPr lang="ru-RU" sz="48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139952" y="1916832"/>
            <a:ext cx="1080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25</a:t>
            </a:r>
            <a:endParaRPr lang="ru-RU" sz="48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660232" y="1340768"/>
            <a:ext cx="1152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17</a:t>
            </a:r>
            <a:endParaRPr lang="ru-RU" sz="4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660232" y="1988840"/>
            <a:ext cx="1080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73</a:t>
            </a:r>
            <a:endParaRPr lang="ru-RU" sz="48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660232" y="2708920"/>
            <a:ext cx="720080" cy="83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ru-RU" sz="48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444208" y="1772816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endParaRPr lang="ru-RU" sz="28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7092280" y="2708920"/>
            <a:ext cx="576064" cy="83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ru-RU" sz="48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804248" y="1196752"/>
            <a:ext cx="360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572000" y="2564904"/>
            <a:ext cx="648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4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11960" y="1196752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851920" y="1772816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+</a:t>
            </a:r>
            <a:endParaRPr lang="ru-RU" sz="28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139952" y="2564904"/>
            <a:ext cx="648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4800" dirty="0"/>
          </a:p>
        </p:txBody>
      </p:sp>
      <p:pic>
        <p:nvPicPr>
          <p:cNvPr id="1026" name="Picture 2" descr="D:\Мои документы\Мама\презентации\КАРТИНКИ для презентации\Незнай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645024"/>
            <a:ext cx="2520280" cy="252028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971600" y="4365104"/>
            <a:ext cx="56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Знайди помилку</a:t>
            </a:r>
            <a:endParaRPr lang="ru-RU" sz="4000" dirty="0">
              <a:solidFill>
                <a:srgbClr val="0070C0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067944" y="2852936"/>
            <a:ext cx="1080120" cy="36004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4572000" y="3284984"/>
            <a:ext cx="720080" cy="83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ru-RU" sz="4800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139952" y="3284984"/>
            <a:ext cx="720080" cy="839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4800" dirty="0">
              <a:ln w="12700">
                <a:solidFill>
                  <a:srgbClr val="00B050"/>
                </a:solidFill>
                <a:prstDash val="solid"/>
              </a:ln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8" grpId="0"/>
      <p:bldP spid="39" grpId="0"/>
      <p:bldP spid="4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1427</TotalTime>
  <Words>349</Words>
  <Application>Microsoft Office PowerPoint</Application>
  <PresentationFormat>Экран (4:3)</PresentationFormat>
  <Paragraphs>145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141</cp:revision>
  <dcterms:created xsi:type="dcterms:W3CDTF">2016-08-07T14:44:29Z</dcterms:created>
  <dcterms:modified xsi:type="dcterms:W3CDTF">2017-03-05T18:53:31Z</dcterms:modified>
</cp:coreProperties>
</file>