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58" r:id="rId2"/>
    <p:sldId id="259" r:id="rId3"/>
    <p:sldId id="257" r:id="rId4"/>
    <p:sldId id="260" r:id="rId5"/>
    <p:sldId id="261" r:id="rId6"/>
    <p:sldId id="262" r:id="rId7"/>
    <p:sldId id="269" r:id="rId8"/>
    <p:sldId id="270" r:id="rId9"/>
    <p:sldId id="264" r:id="rId10"/>
    <p:sldId id="263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CCFF99"/>
    <a:srgbClr val="FF6600"/>
    <a:srgbClr val="FFFF99"/>
    <a:srgbClr val="C4ED98"/>
    <a:srgbClr val="009900"/>
    <a:srgbClr val="993300"/>
    <a:srgbClr val="FF7C80"/>
    <a:srgbClr val="996633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D7F09D-322D-4BEA-BAEC-A005DBC26DF2}" type="datetimeFigureOut">
              <a:rPr lang="ru-RU" smtClean="0"/>
              <a:t>18.11.2016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8216CC-CE83-4500-9B72-97E1DD5A3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637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216CC-CE83-4500-9B72-97E1DD5A314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216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9" r="9304"/>
          <a:stretch/>
        </p:blipFill>
        <p:spPr>
          <a:xfrm>
            <a:off x="457200" y="343131"/>
            <a:ext cx="3816424" cy="25153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696" y="190368"/>
            <a:ext cx="2561239" cy="29556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1"/>
          <a:stretch/>
        </p:blipFill>
        <p:spPr>
          <a:xfrm>
            <a:off x="6165992" y="3645024"/>
            <a:ext cx="2520808" cy="32129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80" t="9309" r="9177"/>
          <a:stretch/>
        </p:blipFill>
        <p:spPr>
          <a:xfrm>
            <a:off x="3530891" y="2252196"/>
            <a:ext cx="2789863" cy="31930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6279" y="3769715"/>
            <a:ext cx="3108433" cy="30496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трелка вправо 9"/>
          <p:cNvSpPr/>
          <p:nvPr/>
        </p:nvSpPr>
        <p:spPr>
          <a:xfrm rot="21238354">
            <a:off x="4344197" y="977569"/>
            <a:ext cx="1590687" cy="864096"/>
          </a:xfrm>
          <a:prstGeom prst="rightArrow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8178240" y="2506866"/>
            <a:ext cx="790825" cy="1733748"/>
          </a:xfrm>
          <a:prstGeom prst="curvedLeftArrow">
            <a:avLst>
              <a:gd name="adj1" fmla="val 25450"/>
              <a:gd name="adj2" fmla="val 55219"/>
              <a:gd name="adj3" fmla="val 25000"/>
            </a:avLst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7593073">
            <a:off x="5527804" y="5559862"/>
            <a:ext cx="762552" cy="16397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9568438">
            <a:off x="2884864" y="4460205"/>
            <a:ext cx="1253704" cy="916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62" r="8576" b="5984"/>
          <a:stretch/>
        </p:blipFill>
        <p:spPr>
          <a:xfrm>
            <a:off x="-25438" y="558490"/>
            <a:ext cx="1246634" cy="13415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3691" y="4644612"/>
            <a:ext cx="1249788" cy="13412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14" y="4599122"/>
            <a:ext cx="1249788" cy="13412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4823" y="606813"/>
            <a:ext cx="1249788" cy="13412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0290" y="553951"/>
            <a:ext cx="1249788" cy="13412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792" y="553951"/>
            <a:ext cx="1249788" cy="13412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872" y="606813"/>
            <a:ext cx="1249788" cy="13412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84" t="13847" r="18137" b="4288"/>
          <a:stretch/>
        </p:blipFill>
        <p:spPr>
          <a:xfrm>
            <a:off x="4903899" y="1708188"/>
            <a:ext cx="1296144" cy="1440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9109" y="5284199"/>
            <a:ext cx="1292464" cy="14448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5215" y="1714851"/>
            <a:ext cx="1292464" cy="14448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5911" y="1639128"/>
            <a:ext cx="1292464" cy="144487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3849" y="1714851"/>
            <a:ext cx="1292464" cy="14448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9329" y="1639128"/>
            <a:ext cx="1292464" cy="144487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2196" y="4293096"/>
            <a:ext cx="1292464" cy="144487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9393" y="4281716"/>
            <a:ext cx="1292464" cy="144487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7203" y="4236979"/>
            <a:ext cx="1292464" cy="144487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0957" y="5403107"/>
            <a:ext cx="1292464" cy="144487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2749" y="5337006"/>
            <a:ext cx="1292464" cy="144487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7222" y="5381743"/>
            <a:ext cx="1292464" cy="144487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0127" y="5337006"/>
            <a:ext cx="1292464" cy="1444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:\гуси лебеди\tk-gusi-lebedi8-fit-500x35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24801" t="3488" b="2326"/>
          <a:stretch/>
        </p:blipFill>
        <p:spPr bwMode="auto">
          <a:xfrm>
            <a:off x="957400" y="40352"/>
            <a:ext cx="7714054" cy="6821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:\гуси лебеди\1289645473_gusi-lebedi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8151" y="0"/>
            <a:ext cx="594280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0"/>
            <a:ext cx="8001056" cy="6500858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500430" y="714356"/>
            <a:ext cx="2071702" cy="1714512"/>
          </a:xfrm>
          <a:prstGeom prst="ellipse">
            <a:avLst/>
          </a:prstGeom>
          <a:solidFill>
            <a:srgbClr val="996633"/>
          </a:solidFill>
          <a:ln w="381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286380" y="428604"/>
            <a:ext cx="652466" cy="633418"/>
          </a:xfrm>
          <a:prstGeom prst="ellipse">
            <a:avLst/>
          </a:prstGeom>
          <a:solidFill>
            <a:srgbClr val="996633"/>
          </a:solidFill>
          <a:ln w="381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143240" y="428604"/>
            <a:ext cx="652466" cy="633418"/>
          </a:xfrm>
          <a:prstGeom prst="ellipse">
            <a:avLst/>
          </a:prstGeom>
          <a:solidFill>
            <a:srgbClr val="996633"/>
          </a:solidFill>
          <a:ln w="381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2500306"/>
            <a:ext cx="1571636" cy="2786082"/>
          </a:xfrm>
          <a:prstGeom prst="rect">
            <a:avLst/>
          </a:prstGeom>
          <a:solidFill>
            <a:srgbClr val="996633"/>
          </a:solidFill>
          <a:ln w="381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 flipV="1">
            <a:off x="2500298" y="2500306"/>
            <a:ext cx="1214446" cy="714380"/>
          </a:xfrm>
          <a:prstGeom prst="triangle">
            <a:avLst/>
          </a:prstGeom>
          <a:solidFill>
            <a:srgbClr val="996633"/>
          </a:solidFill>
          <a:ln w="381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 flipV="1">
            <a:off x="5429256" y="2500306"/>
            <a:ext cx="1214446" cy="714380"/>
          </a:xfrm>
          <a:prstGeom prst="triangle">
            <a:avLst/>
          </a:prstGeom>
          <a:solidFill>
            <a:srgbClr val="996633"/>
          </a:solidFill>
          <a:ln w="381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143240" y="5357826"/>
            <a:ext cx="857256" cy="785818"/>
          </a:xfrm>
          <a:prstGeom prst="rect">
            <a:avLst/>
          </a:prstGeom>
          <a:solidFill>
            <a:srgbClr val="996633"/>
          </a:solidFill>
          <a:ln w="381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214942" y="5357826"/>
            <a:ext cx="857256" cy="785818"/>
          </a:xfrm>
          <a:prstGeom prst="rect">
            <a:avLst/>
          </a:prstGeom>
          <a:solidFill>
            <a:srgbClr val="996633"/>
          </a:solidFill>
          <a:ln w="381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929058" y="1214422"/>
            <a:ext cx="285752" cy="28575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857752" y="1214422"/>
            <a:ext cx="285752" cy="28575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flipV="1">
            <a:off x="4071934" y="1285859"/>
            <a:ext cx="142876" cy="117157"/>
          </a:xfrm>
          <a:prstGeom prst="ellipse">
            <a:avLst/>
          </a:prstGeom>
          <a:solidFill>
            <a:schemeClr val="tx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 flipV="1">
            <a:off x="5000628" y="1285860"/>
            <a:ext cx="142876" cy="117157"/>
          </a:xfrm>
          <a:prstGeom prst="ellipse">
            <a:avLst/>
          </a:prstGeom>
          <a:solidFill>
            <a:schemeClr val="tx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4214810" y="1285860"/>
            <a:ext cx="642942" cy="571504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 rot="10800000">
            <a:off x="4214810" y="1928802"/>
            <a:ext cx="571504" cy="428628"/>
          </a:xfrm>
          <a:prstGeom prst="triangle">
            <a:avLst/>
          </a:prstGeom>
          <a:solidFill>
            <a:srgbClr val="FF7C80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226193" cy="5766371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7" t="1177" r="14411" b="12941"/>
          <a:stretch/>
        </p:blipFill>
        <p:spPr>
          <a:xfrm>
            <a:off x="251520" y="116632"/>
            <a:ext cx="8712968" cy="6624736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:\гуси лебеди\1289645507_gusi-lebedi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3809"/>
          <a:stretch>
            <a:fillRect/>
          </a:stretch>
        </p:blipFill>
        <p:spPr bwMode="auto">
          <a:xfrm>
            <a:off x="148855" y="274638"/>
            <a:ext cx="8973457" cy="581877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:\гуси лебеди\1289645416_gusi-lebedi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9778"/>
          <a:stretch>
            <a:fillRect/>
          </a:stretch>
        </p:blipFill>
        <p:spPr bwMode="auto">
          <a:xfrm>
            <a:off x="1251533" y="0"/>
            <a:ext cx="65868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0</a:t>
            </a:r>
            <a:endParaRPr lang="ru-RU" dirty="0"/>
          </a:p>
        </p:txBody>
      </p:sp>
      <p:pic>
        <p:nvPicPr>
          <p:cNvPr id="4098" name="Picture 2" descr="H:\гуси лебеди\1289645507_gusi-lebedi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8333"/>
          <a:stretch>
            <a:fillRect/>
          </a:stretch>
        </p:blipFill>
        <p:spPr bwMode="auto">
          <a:xfrm>
            <a:off x="1598963" y="0"/>
            <a:ext cx="6429421" cy="6801278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89" y="4221088"/>
            <a:ext cx="1685390" cy="1224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 rot="18896431">
            <a:off x="98183" y="1716243"/>
            <a:ext cx="1509399" cy="590707"/>
          </a:xfrm>
          <a:prstGeom prst="ellipse">
            <a:avLst/>
          </a:prstGeom>
          <a:gradFill flip="none" rotWithShape="1">
            <a:gsLst>
              <a:gs pos="58000">
                <a:srgbClr val="FF6600"/>
              </a:gs>
              <a:gs pos="29000">
                <a:srgbClr val="FFFF99"/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681251">
            <a:off x="1854189" y="1710473"/>
            <a:ext cx="1501404" cy="7650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774260">
            <a:off x="895287" y="1690499"/>
            <a:ext cx="1515199" cy="7720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541422">
            <a:off x="2823775" y="1709618"/>
            <a:ext cx="1440160" cy="7338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723" y="2885059"/>
            <a:ext cx="1176630" cy="118272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4222" y="2885059"/>
            <a:ext cx="1176630" cy="118272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224" y="2815049"/>
            <a:ext cx="1176630" cy="118272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4878" y="2937113"/>
            <a:ext cx="1176630" cy="118272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899" y="2911086"/>
            <a:ext cx="1176630" cy="1182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30" y="1775197"/>
            <a:ext cx="1176630" cy="11827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551" y="1848363"/>
            <a:ext cx="1176630" cy="11827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306" y="1848362"/>
            <a:ext cx="1176630" cy="11827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188" y="1848362"/>
            <a:ext cx="1176630" cy="11827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424" y="1775197"/>
            <a:ext cx="1176630" cy="11827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61" y="1885919"/>
            <a:ext cx="1176630" cy="11827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216" y="3717032"/>
            <a:ext cx="1176630" cy="118272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0170" y="3861048"/>
            <a:ext cx="1176630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6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49"/>
          <a:stretch/>
        </p:blipFill>
        <p:spPr>
          <a:xfrm>
            <a:off x="1546243" y="0"/>
            <a:ext cx="6311941" cy="6741368"/>
          </a:xfrm>
        </p:spPr>
      </p:pic>
    </p:spTree>
    <p:extLst>
      <p:ext uri="{BB962C8B-B14F-4D97-AF65-F5344CB8AC3E}">
        <p14:creationId xmlns:p14="http://schemas.microsoft.com/office/powerpoint/2010/main" val="16527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:\гуси лебеди\002118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14289"/>
            <a:ext cx="9144000" cy="6099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</TotalTime>
  <Words>2</Words>
  <Application>Microsoft Office PowerPoint</Application>
  <PresentationFormat>Экран (4:3)</PresentationFormat>
  <Paragraphs>2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RePack by Diakov</cp:lastModifiedBy>
  <cp:revision>17</cp:revision>
  <dcterms:modified xsi:type="dcterms:W3CDTF">2016-11-18T11:34:33Z</dcterms:modified>
</cp:coreProperties>
</file>