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5" r:id="rId4"/>
    <p:sldId id="266" r:id="rId5"/>
    <p:sldId id="263" r:id="rId6"/>
    <p:sldId id="262" r:id="rId7"/>
    <p:sldId id="264" r:id="rId8"/>
    <p:sldId id="268" r:id="rId9"/>
    <p:sldId id="267" r:id="rId10"/>
    <p:sldId id="269" r:id="rId11"/>
    <p:sldId id="273" r:id="rId12"/>
    <p:sldId id="270" r:id="rId13"/>
    <p:sldId id="271" r:id="rId14"/>
    <p:sldId id="272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53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090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209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547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954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11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968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25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86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41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3750B-93DB-45B2-AC4E-D8B27D6D1C82}" type="datetimeFigureOut">
              <a:rPr lang="ru-RU" smtClean="0"/>
              <a:pPr/>
              <a:t>12.03.2017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BE072-BC2F-41D8-AF8A-F1638C16F9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399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0219" y="-154378"/>
            <a:ext cx="123499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литературного чтения </a:t>
            </a:r>
          </a:p>
          <a:p>
            <a:pPr algn="ctr"/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  <a:p>
            <a:pPr algn="ctr"/>
            <a:endParaRPr lang="ru-RU" sz="6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Дрожжин «Пройдёт зима холодная…»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Веснянки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99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0125"/>
            <a:ext cx="12630150" cy="811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pic>
        <p:nvPicPr>
          <p:cNvPr id="12" name="физминутка для глаз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" y="-1"/>
            <a:ext cx="12409715" cy="73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150" y="-30185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30923"/>
            <a:ext cx="4571240" cy="31140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6" name="Picture 2" descr="http://tomuz.ru/uploads/images/k/v/a/kvartet_zhavoronki_rtutnoe_solntse_v_lantsber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1837"/>
            <a:ext cx="5279578" cy="38383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1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7264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691" y="-222069"/>
            <a:ext cx="12187646" cy="733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8931"/>
            <a:ext cx="12630150" cy="904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8642" y="1986469"/>
            <a:ext cx="91397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было на уроке?</a:t>
            </a:r>
          </a:p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узнали?</a:t>
            </a:r>
          </a:p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Захотелось ли рассказать дома о том, что узнали?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3957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10"/>
            <a:ext cx="5769735" cy="29878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481642" y="4917897"/>
            <a:ext cx="101173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стихотворение «Пройдёт зима холодная»</a:t>
            </a:r>
          </a:p>
          <a:p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с.112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7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2474" y="241976"/>
            <a:ext cx="52959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+mj-lt"/>
              </a:rPr>
              <a:t>Тает снежок,</a:t>
            </a:r>
          </a:p>
          <a:p>
            <a:pPr algn="ctr"/>
            <a:r>
              <a:rPr lang="ru-RU" sz="4800" b="1" dirty="0" smtClean="0">
                <a:latin typeface="+mj-lt"/>
              </a:rPr>
              <a:t>Ожил лужок,</a:t>
            </a:r>
          </a:p>
          <a:p>
            <a:pPr algn="ctr"/>
            <a:r>
              <a:rPr lang="ru-RU" sz="4800" b="1" dirty="0" smtClean="0">
                <a:latin typeface="+mj-lt"/>
              </a:rPr>
              <a:t>День прибывает.</a:t>
            </a:r>
          </a:p>
          <a:p>
            <a:pPr algn="ctr"/>
            <a:r>
              <a:rPr lang="ru-RU" sz="4800" b="1" dirty="0" smtClean="0">
                <a:latin typeface="+mj-lt"/>
              </a:rPr>
              <a:t>Когда это бывает?</a:t>
            </a:r>
            <a:endParaRPr lang="ru-RU" sz="48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6312" y="4201488"/>
            <a:ext cx="50720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Весной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51425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4337"/>
            <a:ext cx="12192000" cy="8101012"/>
          </a:xfrm>
          <a:prstGeom prst="rect">
            <a:avLst/>
          </a:prstGeom>
        </p:spPr>
      </p:pic>
      <p:pic>
        <p:nvPicPr>
          <p:cNvPr id="6" name="Чайковский Песня жаворон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63512" y="56356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7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6" y="428624"/>
            <a:ext cx="8072438" cy="500062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1792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06935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86000" cy="30150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414" y="543817"/>
            <a:ext cx="3078257" cy="2471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844" y="543817"/>
            <a:ext cx="2971801" cy="24712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819" y="543817"/>
            <a:ext cx="3515255" cy="24712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7" y="3261615"/>
            <a:ext cx="3713956" cy="28566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890" y="3261614"/>
            <a:ext cx="3839528" cy="28566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65" y="3282649"/>
            <a:ext cx="4215572" cy="285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2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5617"/>
            <a:ext cx="6743699" cy="469185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363" y="2728913"/>
            <a:ext cx="3413484" cy="394215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63523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74" y="-457200"/>
            <a:ext cx="5376863" cy="75580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62" y="942975"/>
            <a:ext cx="54806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dirty="0" smtClean="0"/>
              <a:t>Пройдёт зима холодная,</a:t>
            </a:r>
          </a:p>
          <a:p>
            <a:r>
              <a:rPr lang="ru-RU" sz="2700" dirty="0" smtClean="0"/>
              <a:t>Настанут дни весенние,</a:t>
            </a:r>
          </a:p>
          <a:p>
            <a:r>
              <a:rPr lang="ru-RU" sz="2700" dirty="0" smtClean="0"/>
              <a:t>Теплом растопит солнышко,</a:t>
            </a:r>
          </a:p>
          <a:p>
            <a:r>
              <a:rPr lang="ru-RU" sz="2700" dirty="0" smtClean="0"/>
              <a:t>Как воск, снега пушистые.</a:t>
            </a:r>
          </a:p>
          <a:p>
            <a:endParaRPr lang="ru-RU" sz="2700" dirty="0" smtClean="0"/>
          </a:p>
          <a:p>
            <a:r>
              <a:rPr lang="ru-RU" sz="2700" dirty="0" smtClean="0"/>
              <a:t>Листами изумрудными</a:t>
            </a:r>
          </a:p>
          <a:p>
            <a:r>
              <a:rPr lang="ru-RU" sz="2700" dirty="0" smtClean="0"/>
              <a:t>Леса зазеленеются,</a:t>
            </a:r>
          </a:p>
          <a:p>
            <a:r>
              <a:rPr lang="ru-RU" sz="2700" dirty="0" smtClean="0"/>
              <a:t>И вместе с травкой бархатной</a:t>
            </a:r>
          </a:p>
          <a:p>
            <a:r>
              <a:rPr lang="ru-RU" sz="2700" dirty="0" smtClean="0"/>
              <a:t>Взойдут цветы душистые.</a:t>
            </a:r>
          </a:p>
          <a:p>
            <a:endParaRPr lang="ru-RU" sz="2700" dirty="0"/>
          </a:p>
          <a:p>
            <a:endParaRPr lang="ru-RU" sz="2700" dirty="0" smtClean="0"/>
          </a:p>
          <a:p>
            <a:r>
              <a:rPr lang="ru-RU" sz="2700" i="1" dirty="0" smtClean="0"/>
              <a:t>Спиридон Дмитриевич Дрожжин</a:t>
            </a:r>
          </a:p>
        </p:txBody>
      </p:sp>
    </p:spTree>
    <p:extLst>
      <p:ext uri="{BB962C8B-B14F-4D97-AF65-F5344CB8AC3E}">
        <p14:creationId xmlns:p14="http://schemas.microsoft.com/office/powerpoint/2010/main" val="4286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78806"/>
            <a:ext cx="12630150" cy="904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5407" y="817325"/>
            <a:ext cx="2397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Холодная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3342" y="785178"/>
            <a:ext cx="1343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407" y="1643063"/>
            <a:ext cx="2397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3342" y="1643063"/>
            <a:ext cx="1343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407" y="2643188"/>
            <a:ext cx="254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Пушистые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5043342" y="2643188"/>
            <a:ext cx="1657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408" y="3509963"/>
            <a:ext cx="31294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Зазеленеются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43342" y="3509963"/>
            <a:ext cx="1657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406" y="4514850"/>
            <a:ext cx="254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Душистые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3342" y="4514850"/>
            <a:ext cx="1657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6073" y="296214"/>
            <a:ext cx="6143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</a:t>
            </a:r>
            <a:endParaRPr lang="ru-RU" sz="36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4" grpId="0"/>
      <p:bldP spid="15" grpId="0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85900"/>
            <a:ext cx="12630150" cy="9043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73674" y="242888"/>
            <a:ext cx="5780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</a:t>
            </a:r>
            <a:endParaRPr lang="ru-RU" sz="40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7275" y="1414463"/>
            <a:ext cx="32092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Пройдёт зима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9225" y="1414463"/>
            <a:ext cx="2168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холодная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0150" y="2514600"/>
            <a:ext cx="31563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Наступят дни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63" y="2514600"/>
            <a:ext cx="2175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0150" y="3871913"/>
            <a:ext cx="4611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растопит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86551" y="3871913"/>
            <a:ext cx="3714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 пушистые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85888" y="5143500"/>
            <a:ext cx="42745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зазеленеются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6552" y="5257800"/>
            <a:ext cx="5186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истами изумрудными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  <p:bldP spid="14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122</Words>
  <Application>Microsoft Office PowerPoint</Application>
  <PresentationFormat>Широкоэкранный</PresentationFormat>
  <Paragraphs>50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2А класс</dc:creator>
  <cp:lastModifiedBy>2А класс</cp:lastModifiedBy>
  <cp:revision>26</cp:revision>
  <dcterms:created xsi:type="dcterms:W3CDTF">2017-02-27T17:42:35Z</dcterms:created>
  <dcterms:modified xsi:type="dcterms:W3CDTF">2017-03-12T15:44:33Z</dcterms:modified>
</cp:coreProperties>
</file>