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74" r:id="rId2"/>
    <p:sldId id="275" r:id="rId3"/>
    <p:sldId id="276" r:id="rId4"/>
    <p:sldId id="277" r:id="rId5"/>
    <p:sldId id="278" r:id="rId6"/>
    <p:sldId id="279" r:id="rId7"/>
    <p:sldId id="280" r:id="rId8"/>
    <p:sldId id="281" r:id="rId9"/>
    <p:sldId id="282" r:id="rId10"/>
    <p:sldId id="291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95" r:id="rId19"/>
    <p:sldId id="296" r:id="rId20"/>
    <p:sldId id="297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85" autoAdjust="0"/>
    <p:restoredTop sz="94660"/>
  </p:normalViewPr>
  <p:slideViewPr>
    <p:cSldViewPr snapToGrid="0">
      <p:cViewPr varScale="1">
        <p:scale>
          <a:sx n="74" d="100"/>
          <a:sy n="74" d="100"/>
        </p:scale>
        <p:origin x="60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2/19/2017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4211" y="685799"/>
            <a:ext cx="9206763" cy="3383925"/>
          </a:xfrm>
        </p:spPr>
        <p:txBody>
          <a:bodyPr>
            <a:normAutofit fontScale="90000"/>
          </a:bodyPr>
          <a:lstStyle/>
          <a:p>
            <a:pPr algn="ctr"/>
            <a:r>
              <a:rPr lang="uk-UA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ЛІТЕРАТУРНЕ ЧИТАННЯ</a:t>
            </a:r>
            <a:br>
              <a:rPr lang="uk-UA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КЛАС</a:t>
            </a:r>
            <a:endParaRPr lang="ru-RU" sz="8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78184" y="4255991"/>
            <a:ext cx="6400800" cy="1947333"/>
          </a:xfrm>
        </p:spPr>
        <p:txBody>
          <a:bodyPr/>
          <a:lstStyle/>
          <a:p>
            <a:pPr algn="r"/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Підготувала</a:t>
            </a:r>
          </a:p>
          <a:p>
            <a:pPr algn="r"/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 початкових класів</a:t>
            </a:r>
          </a:p>
          <a:p>
            <a:pPr algn="r"/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КЗШ №52</a:t>
            </a:r>
          </a:p>
          <a:p>
            <a:pPr algn="r"/>
            <a:r>
              <a:rPr lang="uk-UA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Глазиріна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Анна Станіславівна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13051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5859887" cy="6858000"/>
          </a:xfrm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6272011" y="2189408"/>
            <a:ext cx="5344731" cy="24856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3" panose="05040102010807070707" pitchFamily="18" charset="2"/>
              <a:buNone/>
            </a:pPr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Дуб Тараса </a:t>
            </a:r>
            <a:r>
              <a:rPr lang="ru-RU" sz="36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Шевченка</a:t>
            </a:r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с. </a:t>
            </a:r>
            <a:r>
              <a:rPr lang="ru-RU" sz="36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Прохорівка</a:t>
            </a:r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Канівського</a:t>
            </a:r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району</a:t>
            </a:r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609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2550" y="5576313"/>
            <a:ext cx="8534400" cy="1281687"/>
          </a:xfrm>
        </p:spPr>
        <p:txBody>
          <a:bodyPr/>
          <a:lstStyle/>
          <a:p>
            <a:pPr algn="ctr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Рекламна пауза (фізкультхвилинка)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Фізкультхвилинка Бедрик. Наталя Гуркіна. З любов'ю до дітей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23000" end="84977.6777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47436" y="0"/>
            <a:ext cx="7624628" cy="5114108"/>
          </a:xfrm>
        </p:spPr>
      </p:pic>
    </p:spTree>
    <p:extLst>
      <p:ext uri="{BB962C8B-B14F-4D97-AF65-F5344CB8AC3E}">
        <p14:creationId xmlns:p14="http://schemas.microsoft.com/office/powerpoint/2010/main" val="110662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6822" y="1403797"/>
            <a:ext cx="3915178" cy="3078051"/>
          </a:xfrm>
        </p:spPr>
        <p:txBody>
          <a:bodyPr/>
          <a:lstStyle/>
          <a:p>
            <a:r>
              <a:rPr lang="ru-RU" dirty="0" err="1" smtClean="0"/>
              <a:t>Запорізький</a:t>
            </a:r>
            <a:r>
              <a:rPr lang="ru-RU" dirty="0" smtClean="0"/>
              <a:t> дуб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5" y="1"/>
            <a:ext cx="8278007" cy="6858000"/>
          </a:xfrm>
        </p:spPr>
      </p:pic>
    </p:spTree>
    <p:extLst>
      <p:ext uri="{BB962C8B-B14F-4D97-AF65-F5344CB8AC3E}">
        <p14:creationId xmlns:p14="http://schemas.microsoft.com/office/powerpoint/2010/main" val="302639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11414" y="685800"/>
            <a:ext cx="4195851" cy="4191357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Дуб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шевченка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полтавщин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306939" cy="6858000"/>
          </a:xfrm>
        </p:spPr>
      </p:pic>
    </p:spTree>
    <p:extLst>
      <p:ext uri="{BB962C8B-B14F-4D97-AF65-F5344CB8AC3E}">
        <p14:creationId xmlns:p14="http://schemas.microsoft.com/office/powerpoint/2010/main" val="382851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5278" y="5755902"/>
            <a:ext cx="8534400" cy="1102098"/>
          </a:xfrm>
        </p:spPr>
        <p:txBody>
          <a:bodyPr/>
          <a:lstStyle/>
          <a:p>
            <a:pPr algn="ctr"/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Надзвичайні новини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У Запоріжжі помирає легендарний 700-річний дуб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05318" y="724435"/>
            <a:ext cx="6516709" cy="4517265"/>
          </a:xfrm>
        </p:spPr>
      </p:pic>
    </p:spTree>
    <p:extLst>
      <p:ext uri="{BB962C8B-B14F-4D97-AF65-F5344CB8AC3E}">
        <p14:creationId xmlns:p14="http://schemas.microsoft.com/office/powerpoint/2010/main" val="2718188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31209" y="99334"/>
            <a:ext cx="8534400" cy="1140736"/>
          </a:xfrm>
        </p:spPr>
        <p:txBody>
          <a:bodyPr>
            <a:normAutofit/>
          </a:bodyPr>
          <a:lstStyle/>
          <a:p>
            <a:pPr algn="ctr"/>
            <a:r>
              <a:rPr lang="uk-UA" sz="6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екологи</a:t>
            </a:r>
            <a:endParaRPr lang="ru-RU" sz="66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785" y="2067058"/>
            <a:ext cx="6186593" cy="479094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378" y="3419341"/>
            <a:ext cx="3580621" cy="34386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324600" cy="2421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082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61" y="154596"/>
            <a:ext cx="5141490" cy="553469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1227" y="154596"/>
            <a:ext cx="5140817" cy="44474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406" y="1634057"/>
            <a:ext cx="6597604" cy="5062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9346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39281" y="226096"/>
            <a:ext cx="8534400" cy="945881"/>
          </a:xfrm>
        </p:spPr>
        <p:txBody>
          <a:bodyPr/>
          <a:lstStyle/>
          <a:p>
            <a:pPr algn="ctr"/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«Спали дубу»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71977"/>
            <a:ext cx="6490952" cy="44230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5723" y="0"/>
            <a:ext cx="51435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0572" y="1596980"/>
            <a:ext cx="680085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758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1674253" y="830687"/>
            <a:ext cx="7727324" cy="56345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3" panose="05040102010807070707" pitchFamily="18" charset="2"/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РЕПОРТАЖ</a:t>
            </a:r>
          </a:p>
          <a:p>
            <a:pPr marL="0" indent="0">
              <a:buFont typeface="Wingdings 3" panose="05040102010807070707" pitchFamily="18" charset="2"/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грудні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2009 р. наказом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Міністерства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охорони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навколишнього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середовища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затверджено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проведення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конкурсу «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Національне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дерево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визначено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чотири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номінації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Font typeface="Wingdings 3" panose="05040102010807070707" pitchFamily="18" charset="2"/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1-найстаріші дерева;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номінації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брало участь 9 дерев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віком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300 до 2000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років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Font typeface="Wingdings 3" panose="05040102010807070707" pitchFamily="18" charset="2"/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2-меморіальні дерева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10 дерев,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пов'язаних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життям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діяльністю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знаменитих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людей;</a:t>
            </a:r>
          </a:p>
          <a:p>
            <a:pPr marL="0" indent="0">
              <a:buFont typeface="Wingdings 3" panose="05040102010807070707" pitchFamily="18" charset="2"/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3-історичні дерева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8 дерев,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пов'язаних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історичними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подіями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є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історичними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символами;</a:t>
            </a:r>
          </a:p>
          <a:p>
            <a:pPr marL="0" indent="0">
              <a:buFont typeface="Wingdings 3" panose="05040102010807070707" pitchFamily="18" charset="2"/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4-естетично </a:t>
            </a:r>
            <a:r>
              <a:rPr lang="ru-RU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цінні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дерева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8 дерев.</a:t>
            </a:r>
          </a:p>
          <a:p>
            <a:pPr marL="0" indent="0">
              <a:buFont typeface="Wingdings 3" panose="05040102010807070707" pitchFamily="18" charset="2"/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проводився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 лютого до 1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липня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2010 р.</a:t>
            </a:r>
          </a:p>
          <a:p>
            <a:pPr marL="0" indent="0">
              <a:buFont typeface="Wingdings 3" panose="05040102010807070707" pitchFamily="18" charset="2"/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1209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1403797" y="785611"/>
            <a:ext cx="7611414" cy="59371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3" panose="05040102010807070707" pitchFamily="18" charset="2"/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ІСТОРИЧНІ ДЕРЕВА УКРАЇНИ</a:t>
            </a:r>
          </a:p>
          <a:p>
            <a:pPr marL="0" indent="0" algn="ctr">
              <a:buFont typeface="Wingdings 3" panose="05040102010807070707" pitchFamily="18" charset="2"/>
              <a:buNone/>
            </a:pP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Запорізький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дуб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віком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700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років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правобережній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частині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Запоріжжя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символ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козацької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слави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</a:p>
          <a:p>
            <a:pPr marL="0" indent="0" algn="ctr">
              <a:buFont typeface="Wingdings 3" panose="05040102010807070707" pitchFamily="18" charset="2"/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місце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 algn="ctr">
              <a:buFont typeface="Wingdings 3" panose="05040102010807070707" pitchFamily="18" charset="2"/>
              <a:buNone/>
            </a:pP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Юзефінський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дуб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віком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1000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років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селі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Глинне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Рокитнівського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району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Рівненської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області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</a:p>
          <a:p>
            <a:pPr marL="0" indent="0" algn="ctr">
              <a:buFont typeface="Wingdings 3" panose="05040102010807070707" pitchFamily="18" charset="2"/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місце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 algn="ctr">
              <a:buFont typeface="Wingdings 3" panose="05040102010807070707" pitchFamily="18" charset="2"/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дуб Франца Йосифа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віком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120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років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селі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Лисовичі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Стрийського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району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Львівської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області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—</a:t>
            </a:r>
          </a:p>
          <a:p>
            <a:pPr marL="0" indent="0" algn="ctr">
              <a:buFont typeface="Wingdings 3" panose="05040102010807070707" pitchFamily="18" charset="2"/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місце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buFont typeface="Wingdings 3" panose="05040102010807070707" pitchFamily="18" charset="2"/>
              <a:buNone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296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35039"/>
            <a:ext cx="8534400" cy="447862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5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Допитливим, цікавим будь!</a:t>
            </a:r>
          </a:p>
          <a:p>
            <a:pPr marL="0" indent="0">
              <a:buNone/>
            </a:pPr>
            <a:r>
              <a:rPr lang="uk-UA" sz="5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 тільки не байдужим!</a:t>
            </a:r>
          </a:p>
          <a:p>
            <a:pPr marL="0" indent="0">
              <a:buNone/>
            </a:pPr>
            <a:r>
              <a:rPr lang="uk-UA" sz="5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країну знань велику путь</a:t>
            </a:r>
          </a:p>
          <a:p>
            <a:pPr marL="0" indent="0">
              <a:buNone/>
            </a:pPr>
            <a:r>
              <a:rPr lang="uk-UA" sz="5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Долай уперто, друже!</a:t>
            </a:r>
            <a:endParaRPr lang="ru-RU" sz="5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1841" y="2775196"/>
            <a:ext cx="4110159" cy="408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15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1403798" y="321972"/>
            <a:ext cx="7637172" cy="62333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3" panose="05040102010807070707" pitchFamily="18" charset="2"/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ЕСТЕТИЧНО ЦІННІ ДЕРЕВА УКРАЇНИ</a:t>
            </a:r>
          </a:p>
          <a:p>
            <a:pPr marL="0" indent="0" algn="ctr">
              <a:buFont typeface="Wingdings 3" panose="05040102010807070707" pitchFamily="18" charset="2"/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дуб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Грюневальда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віком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900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років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Конча-Заспі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Києвом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найстаріше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дерево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Києва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—</a:t>
            </a:r>
          </a:p>
          <a:p>
            <a:pPr marL="0" indent="0" algn="ctr">
              <a:buFont typeface="Wingdings 3" panose="05040102010807070707" pitchFamily="18" charset="2"/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місце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 algn="ctr">
              <a:buFont typeface="Wingdings 3" panose="05040102010807070707" pitchFamily="18" charset="2"/>
              <a:buNone/>
            </a:pP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Монастирський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дуб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віком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800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років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Мезинському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національному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парку (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Чернігівська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область),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який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називають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найвищим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найстрункішим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древнім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дубом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</a:p>
          <a:p>
            <a:pPr marL="0" indent="0" algn="ctr">
              <a:buFont typeface="Wingdings 3" panose="05040102010807070707" pitchFamily="18" charset="2"/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місце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buFont typeface="Wingdings 3" panose="05040102010807070707" pitchFamily="18" charset="2"/>
              <a:buNone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28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79548"/>
            <a:ext cx="6978719" cy="3618965"/>
          </a:xfrm>
        </p:spPr>
        <p:txBody>
          <a:bodyPr>
            <a:normAutofit/>
          </a:bodyPr>
          <a:lstStyle/>
          <a:p>
            <a:pPr algn="ctr"/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Перевірка домашнього завдання</a:t>
            </a:r>
            <a:b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«Козацький дуб»  </a:t>
            </a:r>
            <a:r>
              <a:rPr lang="uk-UA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І.Гнатюк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7172" y="0"/>
            <a:ext cx="50848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422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7932" y="0"/>
            <a:ext cx="9073116" cy="6858000"/>
          </a:xfrm>
          <a:prstGeom prst="rect">
            <a:avLst/>
          </a:prstGeom>
        </p:spPr>
      </p:pic>
      <p:pic>
        <p:nvPicPr>
          <p:cNvPr id="2" name="Посаджу я дуба. Співає Світлана Потер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52873" y="533936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651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6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429" y="991673"/>
            <a:ext cx="5399130" cy="515154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3989" y="1326525"/>
            <a:ext cx="3799998" cy="4713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04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8495" y="1622738"/>
            <a:ext cx="8534400" cy="1205130"/>
          </a:xfrm>
        </p:spPr>
        <p:txBody>
          <a:bodyPr>
            <a:normAutofit/>
          </a:bodyPr>
          <a:lstStyle/>
          <a:p>
            <a:pPr algn="ctr"/>
            <a:r>
              <a:rPr lang="uk-UA" sz="5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</a:t>
            </a:r>
            <a:r>
              <a:rPr lang="uk-UA" sz="5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егенда про </a:t>
            </a:r>
            <a:r>
              <a:rPr lang="uk-UA" sz="5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uk-UA" sz="5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уб»</a:t>
            </a:r>
            <a:endParaRPr lang="ru-RU" sz="5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495" y="415612"/>
            <a:ext cx="8706119" cy="12071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4965" y="2659216"/>
            <a:ext cx="6361460" cy="4198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27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523" y="189843"/>
            <a:ext cx="8534400" cy="1252591"/>
          </a:xfrm>
        </p:spPr>
        <p:txBody>
          <a:bodyPr>
            <a:normAutofit/>
          </a:bodyPr>
          <a:lstStyle/>
          <a:p>
            <a:pPr algn="ctr"/>
            <a:r>
              <a:rPr lang="uk-UA" sz="4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Історики та науковці</a:t>
            </a:r>
            <a:endParaRPr lang="ru-RU" sz="48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2999" y="1777285"/>
            <a:ext cx="10829501" cy="139091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ВІКОВІ ТА МЕМОРІАЛЬНІ ДЕРЕВА</a:t>
            </a:r>
            <a:endParaRPr lang="ru-RU" sz="40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124" y="3407938"/>
            <a:ext cx="619125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14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47786" y="0"/>
            <a:ext cx="2907965" cy="2472743"/>
          </a:xfrm>
        </p:spPr>
        <p:txBody>
          <a:bodyPr>
            <a:normAutofit/>
          </a:bodyPr>
          <a:lstStyle/>
          <a:p>
            <a:pPr algn="ctr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ДУБ </a:t>
            </a:r>
            <a:r>
              <a:rPr lang="uk-UA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 залізняка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214"/>
            <a:ext cx="7881870" cy="6875214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1527" y="2133288"/>
            <a:ext cx="3540482" cy="4724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471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299" y="6230288"/>
            <a:ext cx="4415822" cy="530644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Дуб </a:t>
            </a:r>
            <a:r>
              <a:rPr lang="ru-RU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Шевченка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с.Моринц</a:t>
            </a:r>
            <a:r>
              <a:rPr lang="uk-UA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90760" cy="628488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0760" y="0"/>
            <a:ext cx="7101240" cy="6284888"/>
          </a:xfrm>
          <a:prstGeom prst="rect">
            <a:avLst/>
          </a:prstGeom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5730582" y="6327356"/>
            <a:ext cx="5950555" cy="5306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Дуб Т.Г. </a:t>
            </a:r>
            <a:r>
              <a:rPr lang="ru-RU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Шевченка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маєтку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Енгельгардтів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3317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297</TotalTime>
  <Words>281</Words>
  <Application>Microsoft Office PowerPoint</Application>
  <PresentationFormat>Широкоэкранный</PresentationFormat>
  <Paragraphs>42</Paragraphs>
  <Slides>20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Century Gothic</vt:lpstr>
      <vt:lpstr>Times New Roman</vt:lpstr>
      <vt:lpstr>Wingdings 3</vt:lpstr>
      <vt:lpstr>Сектор</vt:lpstr>
      <vt:lpstr>ЛІТЕРАТУРНЕ ЧИТАННЯ 4 КЛАС</vt:lpstr>
      <vt:lpstr>Презентация PowerPoint</vt:lpstr>
      <vt:lpstr>Перевірка домашнього завдання «Козацький дуб»  І.Гнатюк </vt:lpstr>
      <vt:lpstr>Презентация PowerPoint</vt:lpstr>
      <vt:lpstr>Презентация PowerPoint</vt:lpstr>
      <vt:lpstr>«Легенда про дуб»</vt:lpstr>
      <vt:lpstr>Історики та науковці</vt:lpstr>
      <vt:lpstr>ДУБ максима залізняка</vt:lpstr>
      <vt:lpstr>Презентация PowerPoint</vt:lpstr>
      <vt:lpstr>Презентация PowerPoint</vt:lpstr>
      <vt:lpstr>Рекламна пауза (фізкультхвилинка)</vt:lpstr>
      <vt:lpstr>Запорізький дуб</vt:lpstr>
      <vt:lpstr>Дуб шевченка на полтавщині</vt:lpstr>
      <vt:lpstr>Надзвичайні новини</vt:lpstr>
      <vt:lpstr>екологи</vt:lpstr>
      <vt:lpstr>Презентация PowerPoint</vt:lpstr>
      <vt:lpstr>«Спали дубу»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Anna</cp:lastModifiedBy>
  <cp:revision>40</cp:revision>
  <dcterms:created xsi:type="dcterms:W3CDTF">2015-03-28T18:45:35Z</dcterms:created>
  <dcterms:modified xsi:type="dcterms:W3CDTF">2017-02-19T08:42:21Z</dcterms:modified>
</cp:coreProperties>
</file>