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6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5F5F5F"/>
    <a:srgbClr val="660066"/>
    <a:srgbClr val="333333"/>
    <a:srgbClr val="EAEAEA"/>
    <a:srgbClr val="6633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4EA61-0056-4320-BF5F-1B1B5C060F40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28CA6-8549-4A72-8CD7-7B61088B4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asterSKY_250213\Pictures\Word Cloud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200"/>
            <a:ext cx="756084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953NOYD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332656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5F5F5F"/>
                </a:solidFill>
              </a:rPr>
              <a:t>table</a:t>
            </a:r>
            <a:endParaRPr lang="ru-RU" sz="8000" b="1" i="1" dirty="0">
              <a:solidFill>
                <a:srgbClr val="5F5F5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196752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5F5F5F"/>
                </a:solidFill>
              </a:rPr>
              <a:t>chair</a:t>
            </a:r>
            <a:endParaRPr lang="ru-RU" sz="8000" b="1" i="1" dirty="0">
              <a:solidFill>
                <a:srgbClr val="5F5F5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2276872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i="1" dirty="0" smtClean="0">
                <a:solidFill>
                  <a:srgbClr val="333333"/>
                </a:solidFill>
              </a:rPr>
              <a:t>bookcase</a:t>
            </a:r>
            <a:endParaRPr lang="ru-RU" sz="6000" b="1" i="1" dirty="0">
              <a:solidFill>
                <a:srgbClr val="3333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3284984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5F5F5F"/>
                </a:solidFill>
              </a:rPr>
              <a:t>cup</a:t>
            </a:r>
            <a:endParaRPr lang="ru-RU" sz="8000" b="1" i="1" dirty="0">
              <a:solidFill>
                <a:srgbClr val="5F5F5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9504" y="400506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stool</a:t>
            </a:r>
            <a:endParaRPr lang="ru-RU" sz="7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5534561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wardrobe</a:t>
            </a:r>
            <a:endParaRPr lang="ru-RU" sz="80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20OTT5J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1527029_2wslia6qir_W6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74458">
            <a:off x="529006" y="383483"/>
            <a:ext cx="3986452" cy="3071423"/>
          </a:xfrm>
          <a:prstGeom prst="rect">
            <a:avLst/>
          </a:prstGeom>
        </p:spPr>
      </p:pic>
      <p:pic>
        <p:nvPicPr>
          <p:cNvPr id="5" name="Рисунок 4" descr="1430295751_youloveit_ru_krasivye_i_neobychnye_komnaty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51616">
            <a:off x="4536294" y="613039"/>
            <a:ext cx="4031631" cy="3061666"/>
          </a:xfrm>
          <a:prstGeom prst="rect">
            <a:avLst/>
          </a:prstGeom>
        </p:spPr>
      </p:pic>
      <p:pic>
        <p:nvPicPr>
          <p:cNvPr id="7" name="Рисунок 6" descr="30-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64433">
            <a:off x="497749" y="3579714"/>
            <a:ext cx="3969070" cy="2935648"/>
          </a:xfrm>
          <a:prstGeom prst="rect">
            <a:avLst/>
          </a:prstGeom>
        </p:spPr>
      </p:pic>
      <p:pic>
        <p:nvPicPr>
          <p:cNvPr id="3073" name="Picture 1" descr="C:\Users\MasterSKY_250213\Pictures\kid-room-interior-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01305">
            <a:off x="4421570" y="3708858"/>
            <a:ext cx="4056509" cy="2893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mall-house_featur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548680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solidFill>
                  <a:srgbClr val="993300"/>
                </a:solidFill>
              </a:rPr>
              <a:t>Home, Sweet Home</a:t>
            </a:r>
            <a:endParaRPr lang="ru-RU" sz="4800" b="1" i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1680" y="188640"/>
            <a:ext cx="5904656" cy="76944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rgbClr val="660066"/>
                </a:solidFill>
              </a:rPr>
              <a:t>The room of my dream</a:t>
            </a:r>
            <a:endParaRPr lang="ru-RU" sz="4400" b="1" i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_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1196752"/>
            <a:ext cx="48245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F</a:t>
            </a:r>
          </a:p>
          <a:p>
            <a:pPr marL="342900" indent="-342900">
              <a:buFontTx/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F</a:t>
            </a:r>
          </a:p>
          <a:p>
            <a:pPr marL="342900" indent="-342900"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F</a:t>
            </a:r>
          </a:p>
          <a:p>
            <a:pPr marL="342900" indent="-342900"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T</a:t>
            </a:r>
          </a:p>
          <a:p>
            <a:pPr marL="342900" indent="-342900"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T</a:t>
            </a:r>
          </a:p>
          <a:p>
            <a:pPr marL="342900" indent="-342900">
              <a:buAutoNum type="arabicPeriod"/>
            </a:pPr>
            <a:r>
              <a:rPr lang="en-US" sz="5400" i="1" dirty="0" smtClean="0">
                <a:solidFill>
                  <a:schemeClr val="tx2">
                    <a:lumMod val="50000"/>
                  </a:schemeClr>
                </a:solidFill>
              </a:rPr>
              <a:t>F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21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MasterSKY_250213</dc:creator>
  <cp:lastModifiedBy>MasterSKY_250213</cp:lastModifiedBy>
  <cp:revision>18</cp:revision>
  <dcterms:created xsi:type="dcterms:W3CDTF">2017-03-18T13:40:31Z</dcterms:created>
  <dcterms:modified xsi:type="dcterms:W3CDTF">2017-03-20T13:21:41Z</dcterms:modified>
</cp:coreProperties>
</file>