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8" r:id="rId10"/>
    <p:sldId id="265" r:id="rId11"/>
    <p:sldId id="266" r:id="rId12"/>
    <p:sldId id="267" r:id="rId13"/>
    <p:sldId id="276" r:id="rId14"/>
    <p:sldId id="269" r:id="rId15"/>
    <p:sldId id="271" r:id="rId16"/>
    <p:sldId id="270" r:id="rId17"/>
    <p:sldId id="272" r:id="rId18"/>
    <p:sldId id="283" r:id="rId19"/>
    <p:sldId id="273" r:id="rId20"/>
    <p:sldId id="274" r:id="rId21"/>
    <p:sldId id="279" r:id="rId22"/>
    <p:sldId id="280" r:id="rId23"/>
    <p:sldId id="281" r:id="rId24"/>
    <p:sldId id="275" r:id="rId25"/>
    <p:sldId id="284" r:id="rId26"/>
    <p:sldId id="277" r:id="rId27"/>
    <p:sldId id="278" r:id="rId28"/>
    <p:sldId id="285" r:id="rId29"/>
    <p:sldId id="289" r:id="rId30"/>
    <p:sldId id="287" r:id="rId31"/>
    <p:sldId id="290" r:id="rId32"/>
    <p:sldId id="288" r:id="rId33"/>
    <p:sldId id="282" r:id="rId34"/>
    <p:sldId id="291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105" d="100"/>
          <a:sy n="105" d="100"/>
        </p:scale>
        <p:origin x="-1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EBEFCC-C39B-46BF-860F-3FFAABD2A597}" type="doc">
      <dgm:prSet loTypeId="urn:microsoft.com/office/officeart/2005/8/layout/cycle2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262609-FC76-4A59-B454-6F205078EECE}">
      <dgm:prSet phldrT="[Текст]" custT="1"/>
      <dgm:spPr/>
      <dgm:t>
        <a:bodyPr/>
        <a:lstStyle/>
        <a:p>
          <a:r>
            <a:rPr lang="ru-RU" sz="225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Родился 23 октября 1920г.</a:t>
          </a:r>
        </a:p>
        <a:p>
          <a:r>
            <a:rPr lang="ru-RU" sz="225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Умер 14 апреля 1980г.</a:t>
          </a:r>
          <a:endParaRPr lang="ru-RU" sz="225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FBC095-5B45-490F-AD63-4D66AE898C59}" type="parTrans" cxnId="{EFBCA5D5-382A-4EB6-9496-CD5208382EE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621ABD8-40B0-4FDA-BAF2-2DCB17008242}" type="sibTrans" cxnId="{EFBCA5D5-382A-4EB6-9496-CD5208382EE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5A10350-3059-4F4A-AA1E-7C90D7A8675C}">
      <dgm:prSet phldrT="[Текст]" custT="1"/>
      <dgm:spPr/>
      <dgm:t>
        <a:bodyPr/>
        <a:lstStyle/>
        <a:p>
          <a:r>
            <a:rPr lang="ru-RU" sz="225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итальянский детский писатель, учитель, сказочник</a:t>
          </a:r>
          <a:endParaRPr lang="ru-RU" sz="225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D6204B-9371-4880-A86E-3B787023BABC}" type="parTrans" cxnId="{0B07B9AC-139E-456D-85A7-98F065F7939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BD6B955-3E55-48E2-93B1-E9CE1F72BC1A}" type="sibTrans" cxnId="{0B07B9AC-139E-456D-85A7-98F065F7939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3418DCE-1DD9-43C0-BF1E-7E0F433A974B}">
      <dgm:prSet phldrT="[Текст]" custT="1"/>
      <dgm:spPr/>
      <dgm:t>
        <a:bodyPr/>
        <a:lstStyle/>
        <a:p>
          <a:r>
            <a:rPr lang="ru-RU" sz="225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учился в семинарии, потом в Католическом университете (был учителем)</a:t>
          </a:r>
          <a:endParaRPr lang="ru-RU" sz="225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CA21BAD-9C2F-4E34-B7FA-39A17D2227D9}" type="parTrans" cxnId="{140940BF-E0CE-43DA-B97D-8E8C92EBEB2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8927237-354A-432F-95B4-E085CA6A5960}" type="sibTrans" cxnId="{140940BF-E0CE-43DA-B97D-8E8C92EBEB2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B970DA2-4FB9-4B4C-805D-C6D584F3E7C0}">
      <dgm:prSet phldrT="[Текст]" custT="1"/>
      <dgm:spPr/>
      <dgm:t>
        <a:bodyPr/>
        <a:lstStyle/>
        <a:p>
          <a:r>
            <a:rPr lang="ru-RU" sz="225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произведения: «Приключения </a:t>
          </a:r>
          <a:r>
            <a:rPr lang="ru-RU" sz="225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Чиполлино</a:t>
          </a:r>
          <a:r>
            <a:rPr lang="ru-RU" sz="225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», сборник «Сказки по телефону», «Солнце и туча»</a:t>
          </a:r>
          <a:endParaRPr lang="ru-RU" sz="225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9DE272-21D9-47B5-A78E-B4A56C682C04}" type="parTrans" cxnId="{40B35CFD-5ED8-4BD9-964D-F111E6CCB43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3E3FFD2-D13F-4184-924C-AE3DF7C8E343}" type="sibTrans" cxnId="{40B35CFD-5ED8-4BD9-964D-F111E6CCB43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434885F-A186-4F2B-A299-167826E2EC6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именем писателя назван астероид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348682-A93E-446D-8DBF-A93C6C60F8FC}" type="parTrans" cxnId="{F18AF648-23B1-4749-BF26-F809694AB58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4F5164-E50B-4FF5-AAFA-EBA113729250}" type="sibTrans" cxnId="{F18AF648-23B1-4749-BF26-F809694AB58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6A5C3A7-2CD5-4802-A617-AE08B856AD81}" type="pres">
      <dgm:prSet presAssocID="{F1EBEFCC-C39B-46BF-860F-3FFAABD2A59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E76D72-B761-42DE-91BC-F2292A4DC5F6}" type="pres">
      <dgm:prSet presAssocID="{9C262609-FC76-4A59-B454-6F205078EECE}" presName="node" presStyleLbl="node1" presStyleIdx="0" presStyleCnt="5" custScaleX="188863" custScaleY="109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71D6A-6AB7-43C0-9507-90EF74665BC0}" type="pres">
      <dgm:prSet presAssocID="{7621ABD8-40B0-4FDA-BAF2-2DCB1700824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F98096ED-E956-4594-A2F9-B0028CFBF120}" type="pres">
      <dgm:prSet presAssocID="{7621ABD8-40B0-4FDA-BAF2-2DCB1700824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41DE689-720C-4A0C-9672-8D4F88211B80}" type="pres">
      <dgm:prSet presAssocID="{25A10350-3059-4F4A-AA1E-7C90D7A8675C}" presName="node" presStyleLbl="node1" presStyleIdx="1" presStyleCnt="5" custScaleX="187596" custScaleY="113109" custRadScaleRad="118159" custRadScaleInc="12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0C238-FF27-441D-8F07-8685F881C4D1}" type="pres">
      <dgm:prSet presAssocID="{3BD6B955-3E55-48E2-93B1-E9CE1F72BC1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E886CECC-798A-45ED-B527-D52EBEC8AC1D}" type="pres">
      <dgm:prSet presAssocID="{3BD6B955-3E55-48E2-93B1-E9CE1F72BC1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5CF65FE-F646-45B7-82C6-F9FDDE4144B2}" type="pres">
      <dgm:prSet presAssocID="{C3418DCE-1DD9-43C0-BF1E-7E0F433A974B}" presName="node" presStyleLbl="node1" presStyleIdx="2" presStyleCnt="5" custScaleX="217541" custScaleY="118902" custRadScaleRad="134994" custRadScaleInc="-540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3B416-0C34-4DB6-BCFC-190E1C70DAB0}" type="pres">
      <dgm:prSet presAssocID="{28927237-354A-432F-95B4-E085CA6A5960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FFAF616-8F5E-4E7E-B903-80305F118E99}" type="pres">
      <dgm:prSet presAssocID="{28927237-354A-432F-95B4-E085CA6A596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B5DB919-4212-4774-879E-EDF5318FE20E}" type="pres">
      <dgm:prSet presAssocID="{5B970DA2-4FB9-4B4C-805D-C6D584F3E7C0}" presName="node" presStyleLbl="node1" presStyleIdx="3" presStyleCnt="5" custScaleX="240698" custScaleY="124921" custRadScaleRad="114023" custRadScaleInc="37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70E35-AB0A-404D-9CD8-843A63E0EDA4}" type="pres">
      <dgm:prSet presAssocID="{43E3FFD2-D13F-4184-924C-AE3DF7C8E34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01EC6580-8368-4214-BFCC-D3806344F218}" type="pres">
      <dgm:prSet presAssocID="{43E3FFD2-D13F-4184-924C-AE3DF7C8E34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DC7C6789-3C1F-4107-A80A-684D6A9A1676}" type="pres">
      <dgm:prSet presAssocID="{C434885F-A186-4F2B-A299-167826E2EC64}" presName="node" presStyleLbl="node1" presStyleIdx="4" presStyleCnt="5" custScaleX="142553" custScaleY="111033" custRadScaleRad="106346" custRadScaleInc="-1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D3F214-68AA-4E98-8FA5-A296F238DC7F}" type="pres">
      <dgm:prSet presAssocID="{5F4F5164-E50B-4FF5-AAFA-EBA113729250}" presName="sibTrans" presStyleLbl="sibTrans2D1" presStyleIdx="4" presStyleCnt="5"/>
      <dgm:spPr/>
      <dgm:t>
        <a:bodyPr/>
        <a:lstStyle/>
        <a:p>
          <a:endParaRPr lang="ru-RU"/>
        </a:p>
      </dgm:t>
    </dgm:pt>
    <dgm:pt modelId="{D4B490D9-3027-4192-8A3C-164752C3A7C5}" type="pres">
      <dgm:prSet presAssocID="{5F4F5164-E50B-4FF5-AAFA-EBA113729250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0B07B9AC-139E-456D-85A7-98F065F79394}" srcId="{F1EBEFCC-C39B-46BF-860F-3FFAABD2A597}" destId="{25A10350-3059-4F4A-AA1E-7C90D7A8675C}" srcOrd="1" destOrd="0" parTransId="{4AD6204B-9371-4880-A86E-3B787023BABC}" sibTransId="{3BD6B955-3E55-48E2-93B1-E9CE1F72BC1A}"/>
    <dgm:cxn modelId="{9B7AE78C-AE8C-4585-B776-D7038BF3421E}" type="presOf" srcId="{5F4F5164-E50B-4FF5-AAFA-EBA113729250}" destId="{D4B490D9-3027-4192-8A3C-164752C3A7C5}" srcOrd="1" destOrd="0" presId="urn:microsoft.com/office/officeart/2005/8/layout/cycle2"/>
    <dgm:cxn modelId="{D07F7816-7C6D-4C12-818E-2DA70A06646E}" type="presOf" srcId="{7621ABD8-40B0-4FDA-BAF2-2DCB17008242}" destId="{F98096ED-E956-4594-A2F9-B0028CFBF120}" srcOrd="1" destOrd="0" presId="urn:microsoft.com/office/officeart/2005/8/layout/cycle2"/>
    <dgm:cxn modelId="{43372E70-A056-41EB-AFC4-FBD70F99890D}" type="presOf" srcId="{43E3FFD2-D13F-4184-924C-AE3DF7C8E343}" destId="{BF270E35-AB0A-404D-9CD8-843A63E0EDA4}" srcOrd="0" destOrd="0" presId="urn:microsoft.com/office/officeart/2005/8/layout/cycle2"/>
    <dgm:cxn modelId="{E4C914A3-F2E9-4654-99D4-2A23A6B7A55F}" type="presOf" srcId="{43E3FFD2-D13F-4184-924C-AE3DF7C8E343}" destId="{01EC6580-8368-4214-BFCC-D3806344F218}" srcOrd="1" destOrd="0" presId="urn:microsoft.com/office/officeart/2005/8/layout/cycle2"/>
    <dgm:cxn modelId="{F18AF648-23B1-4749-BF26-F809694AB58E}" srcId="{F1EBEFCC-C39B-46BF-860F-3FFAABD2A597}" destId="{C434885F-A186-4F2B-A299-167826E2EC64}" srcOrd="4" destOrd="0" parTransId="{2A348682-A93E-446D-8DBF-A93C6C60F8FC}" sibTransId="{5F4F5164-E50B-4FF5-AAFA-EBA113729250}"/>
    <dgm:cxn modelId="{29ABED56-96CE-41CF-BFE7-09EB5A1F13D5}" type="presOf" srcId="{5B970DA2-4FB9-4B4C-805D-C6D584F3E7C0}" destId="{DB5DB919-4212-4774-879E-EDF5318FE20E}" srcOrd="0" destOrd="0" presId="urn:microsoft.com/office/officeart/2005/8/layout/cycle2"/>
    <dgm:cxn modelId="{508040E2-277F-4C73-9EF9-8B3F7B7B1146}" type="presOf" srcId="{25A10350-3059-4F4A-AA1E-7C90D7A8675C}" destId="{741DE689-720C-4A0C-9672-8D4F88211B80}" srcOrd="0" destOrd="0" presId="urn:microsoft.com/office/officeart/2005/8/layout/cycle2"/>
    <dgm:cxn modelId="{CB791D32-2661-42AA-B3C9-A69FCED480C1}" type="presOf" srcId="{F1EBEFCC-C39B-46BF-860F-3FFAABD2A597}" destId="{26A5C3A7-2CD5-4802-A617-AE08B856AD81}" srcOrd="0" destOrd="0" presId="urn:microsoft.com/office/officeart/2005/8/layout/cycle2"/>
    <dgm:cxn modelId="{32EA44D7-8C7C-4DCF-8773-0CC55B2A3EBA}" type="presOf" srcId="{28927237-354A-432F-95B4-E085CA6A5960}" destId="{5603B416-0C34-4DB6-BCFC-190E1C70DAB0}" srcOrd="0" destOrd="0" presId="urn:microsoft.com/office/officeart/2005/8/layout/cycle2"/>
    <dgm:cxn modelId="{EFBCA5D5-382A-4EB6-9496-CD5208382EE6}" srcId="{F1EBEFCC-C39B-46BF-860F-3FFAABD2A597}" destId="{9C262609-FC76-4A59-B454-6F205078EECE}" srcOrd="0" destOrd="0" parTransId="{66FBC095-5B45-490F-AD63-4D66AE898C59}" sibTransId="{7621ABD8-40B0-4FDA-BAF2-2DCB17008242}"/>
    <dgm:cxn modelId="{40B35CFD-5ED8-4BD9-964D-F111E6CCB43B}" srcId="{F1EBEFCC-C39B-46BF-860F-3FFAABD2A597}" destId="{5B970DA2-4FB9-4B4C-805D-C6D584F3E7C0}" srcOrd="3" destOrd="0" parTransId="{D89DE272-21D9-47B5-A78E-B4A56C682C04}" sibTransId="{43E3FFD2-D13F-4184-924C-AE3DF7C8E343}"/>
    <dgm:cxn modelId="{EDA119CA-729D-4750-97A4-811BFE00BB87}" type="presOf" srcId="{C434885F-A186-4F2B-A299-167826E2EC64}" destId="{DC7C6789-3C1F-4107-A80A-684D6A9A1676}" srcOrd="0" destOrd="0" presId="urn:microsoft.com/office/officeart/2005/8/layout/cycle2"/>
    <dgm:cxn modelId="{C4FCEB91-AE56-4FFA-BB69-110758BE7E28}" type="presOf" srcId="{3BD6B955-3E55-48E2-93B1-E9CE1F72BC1A}" destId="{09F0C238-FF27-441D-8F07-8685F881C4D1}" srcOrd="0" destOrd="0" presId="urn:microsoft.com/office/officeart/2005/8/layout/cycle2"/>
    <dgm:cxn modelId="{577B1C96-FDAA-471C-ABDC-DDC8BA2DFB9A}" type="presOf" srcId="{C3418DCE-1DD9-43C0-BF1E-7E0F433A974B}" destId="{15CF65FE-F646-45B7-82C6-F9FDDE4144B2}" srcOrd="0" destOrd="0" presId="urn:microsoft.com/office/officeart/2005/8/layout/cycle2"/>
    <dgm:cxn modelId="{5A3E7E3A-9885-4FA6-85FE-591F9193E1D2}" type="presOf" srcId="{7621ABD8-40B0-4FDA-BAF2-2DCB17008242}" destId="{50571D6A-6AB7-43C0-9507-90EF74665BC0}" srcOrd="0" destOrd="0" presId="urn:microsoft.com/office/officeart/2005/8/layout/cycle2"/>
    <dgm:cxn modelId="{140940BF-E0CE-43DA-B97D-8E8C92EBEB2D}" srcId="{F1EBEFCC-C39B-46BF-860F-3FFAABD2A597}" destId="{C3418DCE-1DD9-43C0-BF1E-7E0F433A974B}" srcOrd="2" destOrd="0" parTransId="{1CA21BAD-9C2F-4E34-B7FA-39A17D2227D9}" sibTransId="{28927237-354A-432F-95B4-E085CA6A5960}"/>
    <dgm:cxn modelId="{BA7415BD-2F25-4C58-AC6B-8FAD8E9D1EA9}" type="presOf" srcId="{9C262609-FC76-4A59-B454-6F205078EECE}" destId="{DFE76D72-B761-42DE-91BC-F2292A4DC5F6}" srcOrd="0" destOrd="0" presId="urn:microsoft.com/office/officeart/2005/8/layout/cycle2"/>
    <dgm:cxn modelId="{BD26FAD4-1518-4DF9-A573-87768BBE9AC6}" type="presOf" srcId="{5F4F5164-E50B-4FF5-AAFA-EBA113729250}" destId="{55D3F214-68AA-4E98-8FA5-A296F238DC7F}" srcOrd="0" destOrd="0" presId="urn:microsoft.com/office/officeart/2005/8/layout/cycle2"/>
    <dgm:cxn modelId="{D9AC965B-BBA5-41D5-8A1A-C303B7C1DA03}" type="presOf" srcId="{3BD6B955-3E55-48E2-93B1-E9CE1F72BC1A}" destId="{E886CECC-798A-45ED-B527-D52EBEC8AC1D}" srcOrd="1" destOrd="0" presId="urn:microsoft.com/office/officeart/2005/8/layout/cycle2"/>
    <dgm:cxn modelId="{A31C1169-82EE-46AE-B28F-AF2553EA32E1}" type="presOf" srcId="{28927237-354A-432F-95B4-E085CA6A5960}" destId="{CFFAF616-8F5E-4E7E-B903-80305F118E99}" srcOrd="1" destOrd="0" presId="urn:microsoft.com/office/officeart/2005/8/layout/cycle2"/>
    <dgm:cxn modelId="{4B1ABAE8-1A34-4B80-AB86-46327FB6EC36}" type="presParOf" srcId="{26A5C3A7-2CD5-4802-A617-AE08B856AD81}" destId="{DFE76D72-B761-42DE-91BC-F2292A4DC5F6}" srcOrd="0" destOrd="0" presId="urn:microsoft.com/office/officeart/2005/8/layout/cycle2"/>
    <dgm:cxn modelId="{BF9B6BD2-ED25-4284-A223-4EB09B15D92B}" type="presParOf" srcId="{26A5C3A7-2CD5-4802-A617-AE08B856AD81}" destId="{50571D6A-6AB7-43C0-9507-90EF74665BC0}" srcOrd="1" destOrd="0" presId="urn:microsoft.com/office/officeart/2005/8/layout/cycle2"/>
    <dgm:cxn modelId="{5A7C6D03-9BF8-4074-8EFC-D7308CA3C441}" type="presParOf" srcId="{50571D6A-6AB7-43C0-9507-90EF74665BC0}" destId="{F98096ED-E956-4594-A2F9-B0028CFBF120}" srcOrd="0" destOrd="0" presId="urn:microsoft.com/office/officeart/2005/8/layout/cycle2"/>
    <dgm:cxn modelId="{987C5C53-EB1E-4F91-BDC7-C3E1FD308EED}" type="presParOf" srcId="{26A5C3A7-2CD5-4802-A617-AE08B856AD81}" destId="{741DE689-720C-4A0C-9672-8D4F88211B80}" srcOrd="2" destOrd="0" presId="urn:microsoft.com/office/officeart/2005/8/layout/cycle2"/>
    <dgm:cxn modelId="{15E3A563-789D-4325-9587-C16ABDFD9363}" type="presParOf" srcId="{26A5C3A7-2CD5-4802-A617-AE08B856AD81}" destId="{09F0C238-FF27-441D-8F07-8685F881C4D1}" srcOrd="3" destOrd="0" presId="urn:microsoft.com/office/officeart/2005/8/layout/cycle2"/>
    <dgm:cxn modelId="{0B89E02F-72F2-44FA-BDE5-0A1CC07F46B4}" type="presParOf" srcId="{09F0C238-FF27-441D-8F07-8685F881C4D1}" destId="{E886CECC-798A-45ED-B527-D52EBEC8AC1D}" srcOrd="0" destOrd="0" presId="urn:microsoft.com/office/officeart/2005/8/layout/cycle2"/>
    <dgm:cxn modelId="{37C2A4F3-8947-42D2-BB9F-06EC270E3925}" type="presParOf" srcId="{26A5C3A7-2CD5-4802-A617-AE08B856AD81}" destId="{15CF65FE-F646-45B7-82C6-F9FDDE4144B2}" srcOrd="4" destOrd="0" presId="urn:microsoft.com/office/officeart/2005/8/layout/cycle2"/>
    <dgm:cxn modelId="{0DCA68EC-D99B-42C7-8016-4AEC73DAC409}" type="presParOf" srcId="{26A5C3A7-2CD5-4802-A617-AE08B856AD81}" destId="{5603B416-0C34-4DB6-BCFC-190E1C70DAB0}" srcOrd="5" destOrd="0" presId="urn:microsoft.com/office/officeart/2005/8/layout/cycle2"/>
    <dgm:cxn modelId="{E66616BB-3FB0-4743-BD33-7C1F12B99C7B}" type="presParOf" srcId="{5603B416-0C34-4DB6-BCFC-190E1C70DAB0}" destId="{CFFAF616-8F5E-4E7E-B903-80305F118E99}" srcOrd="0" destOrd="0" presId="urn:microsoft.com/office/officeart/2005/8/layout/cycle2"/>
    <dgm:cxn modelId="{18A98926-0A72-48BD-A72A-197508594BA0}" type="presParOf" srcId="{26A5C3A7-2CD5-4802-A617-AE08B856AD81}" destId="{DB5DB919-4212-4774-879E-EDF5318FE20E}" srcOrd="6" destOrd="0" presId="urn:microsoft.com/office/officeart/2005/8/layout/cycle2"/>
    <dgm:cxn modelId="{1BDB302C-C8DD-422C-B70B-531C19F35D79}" type="presParOf" srcId="{26A5C3A7-2CD5-4802-A617-AE08B856AD81}" destId="{BF270E35-AB0A-404D-9CD8-843A63E0EDA4}" srcOrd="7" destOrd="0" presId="urn:microsoft.com/office/officeart/2005/8/layout/cycle2"/>
    <dgm:cxn modelId="{09F8DA2F-0F06-4B0D-A25A-32913307FF37}" type="presParOf" srcId="{BF270E35-AB0A-404D-9CD8-843A63E0EDA4}" destId="{01EC6580-8368-4214-BFCC-D3806344F218}" srcOrd="0" destOrd="0" presId="urn:microsoft.com/office/officeart/2005/8/layout/cycle2"/>
    <dgm:cxn modelId="{596CD495-AB10-4318-AF66-E4003D9BDE3E}" type="presParOf" srcId="{26A5C3A7-2CD5-4802-A617-AE08B856AD81}" destId="{DC7C6789-3C1F-4107-A80A-684D6A9A1676}" srcOrd="8" destOrd="0" presId="urn:microsoft.com/office/officeart/2005/8/layout/cycle2"/>
    <dgm:cxn modelId="{6EC86B99-A3CA-407C-80A5-791C31373B6B}" type="presParOf" srcId="{26A5C3A7-2CD5-4802-A617-AE08B856AD81}" destId="{55D3F214-68AA-4E98-8FA5-A296F238DC7F}" srcOrd="9" destOrd="0" presId="urn:microsoft.com/office/officeart/2005/8/layout/cycle2"/>
    <dgm:cxn modelId="{242A288B-B795-4B49-B070-75BF808D4C67}" type="presParOf" srcId="{55D3F214-68AA-4E98-8FA5-A296F238DC7F}" destId="{D4B490D9-3027-4192-8A3C-164752C3A7C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E76D72-B761-42DE-91BC-F2292A4DC5F6}">
      <dsp:nvSpPr>
        <dsp:cNvPr id="0" name=""/>
        <dsp:cNvSpPr/>
      </dsp:nvSpPr>
      <dsp:spPr>
        <a:xfrm>
          <a:off x="2267524" y="-141902"/>
          <a:ext cx="3135822" cy="18160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001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5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Родился 23 октября 1920г.</a:t>
          </a:r>
        </a:p>
        <a:p>
          <a:pPr lvl="0" algn="ctr" defTabSz="10001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5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Умер 14 апреля 1980г.</a:t>
          </a:r>
          <a:endParaRPr lang="ru-RU" sz="225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26754" y="124051"/>
        <a:ext cx="2217362" cy="1284138"/>
      </dsp:txXfrm>
    </dsp:sp>
    <dsp:sp modelId="{50571D6A-6AB7-43C0-9507-90EF74665BC0}">
      <dsp:nvSpPr>
        <dsp:cNvPr id="0" name=""/>
        <dsp:cNvSpPr/>
      </dsp:nvSpPr>
      <dsp:spPr>
        <a:xfrm rot="1927600">
          <a:off x="4949214" y="1243341"/>
          <a:ext cx="184771" cy="5603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4953458" y="1340677"/>
        <a:ext cx="129340" cy="336224"/>
      </dsp:txXfrm>
    </dsp:sp>
    <dsp:sp modelId="{741DE689-720C-4A0C-9672-8D4F88211B80}">
      <dsp:nvSpPr>
        <dsp:cNvPr id="0" name=""/>
        <dsp:cNvSpPr/>
      </dsp:nvSpPr>
      <dsp:spPr>
        <a:xfrm>
          <a:off x="4714903" y="1357327"/>
          <a:ext cx="3114785" cy="18780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001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5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итальянский детский писатель, учитель, сказочник</a:t>
          </a:r>
          <a:endParaRPr lang="ru-RU" sz="225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71053" y="1632358"/>
        <a:ext cx="2202485" cy="1327964"/>
      </dsp:txXfrm>
    </dsp:sp>
    <dsp:sp modelId="{09F0C238-FF27-441D-8F07-8685F881C4D1}">
      <dsp:nvSpPr>
        <dsp:cNvPr id="0" name=""/>
        <dsp:cNvSpPr/>
      </dsp:nvSpPr>
      <dsp:spPr>
        <a:xfrm rot="5519746">
          <a:off x="6157353" y="3096349"/>
          <a:ext cx="154602" cy="5603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 rot="10800000">
        <a:off x="6181351" y="3185248"/>
        <a:ext cx="108221" cy="336224"/>
      </dsp:txXfrm>
    </dsp:sp>
    <dsp:sp modelId="{15CF65FE-F646-45B7-82C6-F9FDDE4144B2}">
      <dsp:nvSpPr>
        <dsp:cNvPr id="0" name=""/>
        <dsp:cNvSpPr/>
      </dsp:nvSpPr>
      <dsp:spPr>
        <a:xfrm>
          <a:off x="4389040" y="3526493"/>
          <a:ext cx="3611982" cy="197421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001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5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учился в семинарии, потом в Католическом университете (был учителем)</a:t>
          </a:r>
          <a:endParaRPr lang="ru-RU" sz="225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18003" y="3815610"/>
        <a:ext cx="2554056" cy="1395977"/>
      </dsp:txXfrm>
    </dsp:sp>
    <dsp:sp modelId="{5603B416-0C34-4DB6-BCFC-190E1C70DAB0}">
      <dsp:nvSpPr>
        <dsp:cNvPr id="0" name=""/>
        <dsp:cNvSpPr/>
      </dsp:nvSpPr>
      <dsp:spPr>
        <a:xfrm rot="10840929">
          <a:off x="4094321" y="4209642"/>
          <a:ext cx="208580" cy="5603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 rot="10800000">
        <a:off x="4156893" y="4322089"/>
        <a:ext cx="146006" cy="336224"/>
      </dsp:txXfrm>
    </dsp:sp>
    <dsp:sp modelId="{DB5DB919-4212-4774-879E-EDF5318FE20E}">
      <dsp:nvSpPr>
        <dsp:cNvPr id="0" name=""/>
        <dsp:cNvSpPr/>
      </dsp:nvSpPr>
      <dsp:spPr>
        <a:xfrm>
          <a:off x="0" y="3426556"/>
          <a:ext cx="3996474" cy="20741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001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5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произведения: «Приключения </a:t>
          </a:r>
          <a:r>
            <a:rPr lang="ru-RU" sz="225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Чиполлино</a:t>
          </a:r>
          <a:r>
            <a:rPr lang="ru-RU" sz="225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», сборник «Сказки по телефону», «Солнце и туча»</a:t>
          </a:r>
          <a:endParaRPr lang="ru-RU" sz="225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5270" y="3730308"/>
        <a:ext cx="2825934" cy="1466645"/>
      </dsp:txXfrm>
    </dsp:sp>
    <dsp:sp modelId="{BF270E35-AB0A-404D-9CD8-843A63E0EDA4}">
      <dsp:nvSpPr>
        <dsp:cNvPr id="0" name=""/>
        <dsp:cNvSpPr/>
      </dsp:nvSpPr>
      <dsp:spPr>
        <a:xfrm rot="15723481">
          <a:off x="1751616" y="3001045"/>
          <a:ext cx="163332" cy="5603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 rot="10800000">
        <a:off x="1779501" y="3137385"/>
        <a:ext cx="114332" cy="336224"/>
      </dsp:txXfrm>
    </dsp:sp>
    <dsp:sp modelId="{DC7C6789-3C1F-4107-A80A-684D6A9A1676}">
      <dsp:nvSpPr>
        <dsp:cNvPr id="0" name=""/>
        <dsp:cNvSpPr/>
      </dsp:nvSpPr>
      <dsp:spPr>
        <a:xfrm>
          <a:off x="500057" y="1285882"/>
          <a:ext cx="2366905" cy="1843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именем писателя назван астероид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46682" y="1555865"/>
        <a:ext cx="1673655" cy="1303591"/>
      </dsp:txXfrm>
    </dsp:sp>
    <dsp:sp modelId="{55D3F214-68AA-4E98-8FA5-A296F238DC7F}">
      <dsp:nvSpPr>
        <dsp:cNvPr id="0" name=""/>
        <dsp:cNvSpPr/>
      </dsp:nvSpPr>
      <dsp:spPr>
        <a:xfrm rot="19570950">
          <a:off x="2618828" y="1251934"/>
          <a:ext cx="146246" cy="5603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2622539" y="1376218"/>
        <a:ext cx="102372" cy="336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EE689-EA70-486F-8ADC-EEC5E01F7937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61BD3-0CEB-41E4-8247-158690CE0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8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214577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внеклассного чтения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2-А класс,ЗООШ№92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14620"/>
            <a:ext cx="6400800" cy="292418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Сказки со всего света»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Т.В.Цымбал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учитель начальных классов, высшая категория, «старший учитель»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pspg.com/images/backgrounds-for-powerpoint-presentations-free-downloads-i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24962" cy="6858000"/>
          </a:xfrm>
          <a:prstGeom prst="rect">
            <a:avLst/>
          </a:prstGeom>
          <a:noFill/>
        </p:spPr>
      </p:pic>
      <p:pic>
        <p:nvPicPr>
          <p:cNvPr id="21506" name="Picture 2" descr="http://fb.ru/misc/i/gallery/20279/6953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500042"/>
            <a:ext cx="7286676" cy="4208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57224" y="4857760"/>
            <a:ext cx="62501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Братья Гримм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nommurestobar.com/imagelib/56bc289f15c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3643314"/>
            <a:ext cx="45999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Доброе сердце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без награды не остается.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57298"/>
            <a:ext cx="42103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Дело покоряется тому,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его любит.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571668" y="66437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60364" y="1071546"/>
            <a:ext cx="5083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Бременские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музыканты»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7061" y="2643182"/>
            <a:ext cx="35669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«Горшочек каши»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0788" y="4929198"/>
            <a:ext cx="4003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«Госпожа метелица»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4464843" y="1821645"/>
            <a:ext cx="1214446" cy="8572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V="1">
            <a:off x="2750331" y="2536025"/>
            <a:ext cx="2857520" cy="221457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0" y="2714620"/>
            <a:ext cx="5029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 за одного, один за всех.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10800000" flipV="1">
            <a:off x="4357686" y="3143248"/>
            <a:ext cx="1714512" cy="1285884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0" y="4929198"/>
            <a:ext cx="514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"За добро добром отвечают"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68113" y="3714752"/>
            <a:ext cx="4175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«Маленькие человечки»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10800000" flipV="1">
            <a:off x="5072066" y="4214818"/>
            <a:ext cx="1500198" cy="8572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ours.belti.ru/map/europ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4" name="Picture 12" descr="https://im3-tub-ua.yandex.net/i?id=0072d60d320c42f5cac8adffc664d545&amp;n=33&amp;h=215&amp;w=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6180">
            <a:off x="1571604" y="2571744"/>
            <a:ext cx="3762375" cy="2047876"/>
          </a:xfrm>
          <a:prstGeom prst="rect">
            <a:avLst/>
          </a:prstGeom>
          <a:noFill/>
        </p:spPr>
      </p:pic>
      <p:pic>
        <p:nvPicPr>
          <p:cNvPr id="18446" name="Picture 14" descr="http://www.cliparthut.com/clip-arts/1145/flag-push-pins-11459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5734">
            <a:off x="4634018" y="2259067"/>
            <a:ext cx="1143008" cy="9144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1.48148E-6 C 0.0297 -0.19792 0.05956 -0.3956 0.05348 -0.41852 C 0.0474 -0.44144 0.00556 -0.28982 -0.0361 -0.13797 " pathEditMode="relative" ptsTypes="aaA">
                                      <p:cBhvr>
                                        <p:cTn id="6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herkesn.com/wp-content/uploads/2015/11/1-copenhag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57167"/>
            <a:ext cx="30718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Дания</a:t>
            </a:r>
            <a:endParaRPr lang="ru-RU" sz="72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pspg.com/images/backgrounds-for-powerpoint-presentations-free-downloads-i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24962" cy="6858000"/>
          </a:xfrm>
          <a:prstGeom prst="rect">
            <a:avLst/>
          </a:prstGeom>
          <a:noFill/>
        </p:spPr>
      </p:pic>
      <p:pic>
        <p:nvPicPr>
          <p:cNvPr id="26626" name="Picture 2" descr="http://berimus.ru/uploads/images/gans_andersen_dujmovochka_radiopesa_19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14290"/>
            <a:ext cx="4786346" cy="55721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571744"/>
            <a:ext cx="3605474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Ганс</a:t>
            </a: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Христиан</a:t>
            </a:r>
          </a:p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Андерсен</a:t>
            </a:r>
            <a:endParaRPr lang="ru-RU" sz="6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ours.belti.ru/map/europ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4" name="Picture 12" descr="https://im3-tub-ua.yandex.net/i?id=0072d60d320c42f5cac8adffc664d545&amp;n=33&amp;h=215&amp;w=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1849">
            <a:off x="1214414" y="2071678"/>
            <a:ext cx="3762375" cy="2047876"/>
          </a:xfrm>
          <a:prstGeom prst="rect">
            <a:avLst/>
          </a:prstGeom>
          <a:noFill/>
        </p:spPr>
      </p:pic>
      <p:pic>
        <p:nvPicPr>
          <p:cNvPr id="18446" name="Picture 14" descr="http://www.cliparthut.com/clip-arts/1145/flag-push-pins-11459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5734">
            <a:off x="2776630" y="2044754"/>
            <a:ext cx="1143008" cy="9144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C 0.0573 -0.17824 0.11459 -0.35625 0.08785 -0.37245 C 0.06112 -0.38865 -0.04965 -0.24282 -0.16041 -0.09676 " pathEditMode="relative" ptsTypes="aaA">
                                      <p:cBhvr>
                                        <p:cTn id="6" dur="3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kartinkijane.ru/pic/201304/1920x1080/kartinkijane.ru-146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57818" y="214290"/>
            <a:ext cx="34124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Англия</a:t>
            </a:r>
            <a:endParaRPr lang="ru-RU" sz="7200" b="0" cap="none" spc="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omegatur.info/cauntries/indiya/doc/india_pic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2" descr="https://im3-tub-ua.yandex.net/i?id=0072d60d320c42f5cac8adffc664d545&amp;n=33&amp;h=215&amp;w=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3335">
            <a:off x="-285784" y="285728"/>
            <a:ext cx="4286280" cy="23330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tcc.com.ua/storage/gallery/images/tours/cfb/cfb4c1c491bc28baf23303837b5b94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27334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Индия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pspg.com/images/backgrounds-for-powerpoint-presentations-free-downloads-i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24962" cy="6858000"/>
          </a:xfrm>
          <a:prstGeom prst="rect">
            <a:avLst/>
          </a:prstGeom>
          <a:noFill/>
        </p:spPr>
      </p:pic>
      <p:pic>
        <p:nvPicPr>
          <p:cNvPr id="30722" name="Picture 2" descr="http://s15.stc.all.kpcdn.net/share/i/12/6132152/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14289"/>
            <a:ext cx="6858003" cy="4561843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5000636"/>
            <a:ext cx="691105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Редьярд</a:t>
            </a:r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Киплинг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Ан-225 «Мрія» (Автор - Степанов Слава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appsunmobintl.com/imagelib/56c970dac22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ASUS\Desktop\Безымянный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85794"/>
            <a:ext cx="77867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14678" y="4429132"/>
            <a:ext cx="30514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Моряк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ppsunmobintl.com/imagelib/56c970dac22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ASUS\Desktop\Безымянный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28670"/>
            <a:ext cx="807249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86050" y="4429132"/>
            <a:ext cx="37989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Верблюд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ppsunmobintl.com/imagelib/56c970dac22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ASUS\Desktop\Безымянный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800105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000364" y="4643446"/>
            <a:ext cx="34810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ppsunmobintl.com/imagelib/56c970dac22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ASUS\Desktop\Безымянный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828680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143240" y="4572008"/>
            <a:ext cx="30861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Джинн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ours.belti.ru/map/europ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4" name="Picture 12" descr="https://im3-tub-ua.yandex.net/i?id=0072d60d320c42f5cac8adffc664d545&amp;n=33&amp;h=215&amp;w=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1849">
            <a:off x="1214414" y="2071678"/>
            <a:ext cx="3762375" cy="2047876"/>
          </a:xfrm>
          <a:prstGeom prst="rect">
            <a:avLst/>
          </a:prstGeom>
          <a:noFill/>
        </p:spPr>
      </p:pic>
      <p:pic>
        <p:nvPicPr>
          <p:cNvPr id="18446" name="Picture 14" descr="http://www.cliparthut.com/clip-arts/1145/flag-push-pins-11459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5734">
            <a:off x="5348397" y="5045150"/>
            <a:ext cx="1143008" cy="91440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18507 0.3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gde-fon.com/wallpapers_original/wallpapers/544926_(www.Gde-Fon.com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938506" y="357166"/>
            <a:ext cx="3205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ИТАЛИЯ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pspg.com/images/backgrounds-for-powerpoint-presentations-free-downloads-i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24962" cy="6858000"/>
          </a:xfrm>
          <a:prstGeom prst="rect">
            <a:avLst/>
          </a:prstGeom>
          <a:noFill/>
        </p:spPr>
      </p:pic>
      <p:pic>
        <p:nvPicPr>
          <p:cNvPr id="34818" name="Picture 2" descr="Джанни Родар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28604"/>
            <a:ext cx="3845204" cy="5000660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5572140"/>
            <a:ext cx="564000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Джанни</a:t>
            </a:r>
            <a:r>
              <a:rPr lang="ru-RU" sz="6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Родари</a:t>
            </a:r>
            <a:endParaRPr lang="ru-RU" sz="6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fs00.infourok.ru/images/doc/133/155400/640/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4" name="Picture 4" descr="http://www.littime.ru/upload/iblock/c38/14450657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69082" cy="2643206"/>
          </a:xfrm>
          <a:prstGeom prst="round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1142976" y="1357298"/>
          <a:ext cx="8001024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Джанни РОДАРИ СИНИЙ СВЕТОФОР СИНИЙ СВЕТОФ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87088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1357299"/>
            <a:ext cx="5627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«Солнце и туча»</a:t>
            </a: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429000"/>
            <a:ext cx="4797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Джанни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Родари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На фоне этого самолета все остальные лайнеры выглядят игрушечными. Фото: rbc.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28604"/>
            <a:ext cx="8801072" cy="12858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Колесница</a:t>
            </a:r>
            <a:endParaRPr kumimoji="0" lang="ru-RU" sz="8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40" t="9288"/>
          <a:stretch>
            <a:fillRect/>
          </a:stretch>
        </p:blipFill>
        <p:spPr bwMode="auto">
          <a:xfrm>
            <a:off x="3665413" y="2786058"/>
            <a:ext cx="519283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620688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Транжира</a:t>
            </a:r>
            <a:endParaRPr lang="ru-RU" sz="8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852936"/>
            <a:ext cx="69647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Дырявые руки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9" r="3297" b="12162"/>
          <a:stretch>
            <a:fillRect/>
          </a:stretch>
        </p:blipFill>
        <p:spPr bwMode="auto">
          <a:xfrm rot="366408">
            <a:off x="5988232" y="156813"/>
            <a:ext cx="3056427" cy="2030669"/>
          </a:xfrm>
          <a:prstGeom prst="snip2Same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928802"/>
            <a:ext cx="47148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20838" indent="-144145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</a:p>
          <a:p>
            <a:pPr marL="1620838" indent="-144145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весело</a:t>
            </a:r>
          </a:p>
          <a:p>
            <a:pPr marL="1620838" indent="-144145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рассыпалась градом</a:t>
            </a:r>
          </a:p>
          <a:p>
            <a:pPr marL="1620838" indent="-144145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разбрасывало лучи</a:t>
            </a:r>
          </a:p>
          <a:p>
            <a:pPr marL="1620838" indent="-144145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ворчала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857364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туча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злилась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раздаривало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злобно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щедро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nommurestobar.com/imagelib/56bc289f15c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714488"/>
            <a:ext cx="9048439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подымай носу: споткнёшься</a:t>
            </a:r>
            <a:endParaRPr kumimoji="0" lang="ru-RU" sz="4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 век не забудется</a:t>
            </a:r>
            <a:endParaRPr kumimoji="0" lang="ru-RU" sz="4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спеши языком, торопись делом</a:t>
            </a:r>
            <a:endParaRPr kumimoji="0" lang="ru-RU" sz="4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 дана на добрые дела</a:t>
            </a:r>
            <a:endParaRPr kumimoji="0" lang="ru-RU" sz="4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57158" y="2500306"/>
            <a:ext cx="8143932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42910" y="3929066"/>
            <a:ext cx="8501090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7158" y="3214686"/>
            <a:ext cx="6072230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28596" y="4572008"/>
            <a:ext cx="7143800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7298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Счастлив тот, кто умеет дарить радость другим!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ASUS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650" y="1142984"/>
            <a:ext cx="9248650" cy="53578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786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 «Дерево доброты»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1500174"/>
            <a:ext cx="1857388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Щедрость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firestock.ru/wp-content/uploads/2014/07/shutterstock_94244692-700x5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0"/>
            <a:ext cx="9214202" cy="6858000"/>
          </a:xfrm>
          <a:prstGeom prst="rect">
            <a:avLst/>
          </a:prstGeom>
          <a:noFill/>
        </p:spPr>
      </p:pic>
      <p:pic>
        <p:nvPicPr>
          <p:cNvPr id="2" name="Zvuk_samoleta_-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623035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ours.belti.ru/map/europ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4" name="Picture 12" descr="https://im3-tub-ua.yandex.net/i?id=0072d60d320c42f5cac8adffc664d545&amp;n=33&amp;h=215&amp;w=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6976">
            <a:off x="-214346" y="928670"/>
            <a:ext cx="3762375" cy="2047876"/>
          </a:xfrm>
          <a:prstGeom prst="rect">
            <a:avLst/>
          </a:prstGeom>
          <a:noFill/>
        </p:spPr>
      </p:pic>
      <p:pic>
        <p:nvPicPr>
          <p:cNvPr id="18446" name="Picture 14" descr="http://www.cliparthut.com/clip-arts/1145/flag-push-pins-11459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5734">
            <a:off x="3848200" y="3902142"/>
            <a:ext cx="1143008" cy="9144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0.14445 0.330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ed-cat23.ru/wp-content/uploads/2016/10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6920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Франция</a:t>
            </a:r>
            <a:endParaRPr lang="ru-RU" sz="72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pspg.com/images/backgrounds-for-powerpoint-presentations-free-downloads-i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24962" cy="6858000"/>
          </a:xfrm>
          <a:prstGeom prst="rect">
            <a:avLst/>
          </a:prstGeom>
          <a:noFill/>
        </p:spPr>
      </p:pic>
      <p:pic>
        <p:nvPicPr>
          <p:cNvPr id="19460" name="Picture 4" descr="http://www.b-port.com/mediafiles/items/2013/01/95195/42a9dd497774c2a38f7648d58dbd42c2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14290"/>
            <a:ext cx="6858048" cy="5166397"/>
          </a:xfrm>
          <a:prstGeom prst="ellipse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5357826"/>
            <a:ext cx="60045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Шарль Перро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ours.belti.ru/map/europ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4" name="Picture 12" descr="https://im3-tub-ua.yandex.net/i?id=0072d60d320c42f5cac8adffc664d545&amp;n=33&amp;h=215&amp;w=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62826">
            <a:off x="642910" y="2928934"/>
            <a:ext cx="3762375" cy="2047876"/>
          </a:xfrm>
          <a:prstGeom prst="rect">
            <a:avLst/>
          </a:prstGeom>
          <a:noFill/>
        </p:spPr>
      </p:pic>
      <p:pic>
        <p:nvPicPr>
          <p:cNvPr id="18446" name="Picture 14" descr="http://www.cliparthut.com/clip-arts/1145/flag-push-pins-11459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5734">
            <a:off x="4776894" y="3044886"/>
            <a:ext cx="1143008" cy="9144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11823 -0.03149 " pathEditMode="relative" ptsTypes="AA">
                                      <p:cBhvr>
                                        <p:cTn id="6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albiz.kiev.ua/COUNTRIES/071/CONTENT/Images/ber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628" y="0"/>
            <a:ext cx="359617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Германия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189</Words>
  <Application>Microsoft Office PowerPoint</Application>
  <PresentationFormat>Экран (4:3)</PresentationFormat>
  <Paragraphs>59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Урок внеклассного чтения 2-А класс,ЗООШ№92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User</cp:lastModifiedBy>
  <cp:revision>35</cp:revision>
  <dcterms:created xsi:type="dcterms:W3CDTF">2016-12-02T18:04:16Z</dcterms:created>
  <dcterms:modified xsi:type="dcterms:W3CDTF">2017-05-22T15:02:39Z</dcterms:modified>
</cp:coreProperties>
</file>