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</p:sldIdLst>
  <p:sldSz cx="9144000" cy="6858000" type="screen4x3"/>
  <p:notesSz cx="6858000" cy="9144000"/>
  <p:custDataLst>
    <p:tags r:id="rId2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125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TextBox 3"/>
          <p:cNvSpPr txBox="1"/>
          <p:nvPr userDrawn="1"/>
        </p:nvSpPr>
        <p:spPr>
          <a:xfrm>
            <a:off x="0" y="6642556"/>
            <a:ext cx="8275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92D050"/>
                </a:solidFill>
              </a:rPr>
              <a:t>nachalo4ka.ru</a:t>
            </a:r>
            <a:endParaRPr lang="ru-RU" sz="8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5800" y="1700809"/>
            <a:ext cx="7772400" cy="1899642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Вікторина</a:t>
            </a:r>
            <a:r>
              <a:rPr lang="uk-UA" dirty="0" smtClean="0"/>
              <a:t> </a:t>
            </a:r>
            <a:br>
              <a:rPr lang="uk-UA" dirty="0" smtClean="0"/>
            </a:br>
            <a:r>
              <a:rPr lang="uk-UA" sz="8000" dirty="0" smtClean="0">
                <a:solidFill>
                  <a:srgbClr val="FF0000"/>
                </a:solidFill>
              </a:rPr>
              <a:t>Природа навесні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699792" y="4581128"/>
            <a:ext cx="5072608" cy="1368152"/>
          </a:xfrm>
        </p:spPr>
        <p:txBody>
          <a:bodyPr>
            <a:normAutofit/>
          </a:bodyPr>
          <a:lstStyle/>
          <a:p>
            <a:r>
              <a:rPr lang="ru-RU" sz="2000" dirty="0" err="1" smtClean="0">
                <a:solidFill>
                  <a:schemeClr val="tx1"/>
                </a:solidFill>
              </a:rPr>
              <a:t>Підготувала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</a:rPr>
              <a:t>вчитель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</a:rPr>
              <a:t>початкових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</a:rPr>
              <a:t>класів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</a:rPr>
              <a:t>Краматорської</a:t>
            </a:r>
            <a:r>
              <a:rPr lang="ru-RU" sz="2000" dirty="0" smtClean="0">
                <a:solidFill>
                  <a:schemeClr val="tx1"/>
                </a:solidFill>
              </a:rPr>
              <a:t> ЗОШ І-ІІІ ст. №8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Боровик Людмила </a:t>
            </a:r>
            <a:r>
              <a:rPr lang="ru-RU" sz="2000" dirty="0" err="1" smtClean="0">
                <a:solidFill>
                  <a:schemeClr val="tx1"/>
                </a:solidFill>
              </a:rPr>
              <a:t>Андріївна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0070C0"/>
                </a:solidFill>
              </a:rPr>
              <a:t>Ряст</a:t>
            </a:r>
            <a:endParaRPr lang="uk-UA" sz="6000" dirty="0">
              <a:solidFill>
                <a:srgbClr val="0070C0"/>
              </a:solidFill>
            </a:endParaRPr>
          </a:p>
        </p:txBody>
      </p:sp>
      <p:pic>
        <p:nvPicPr>
          <p:cNvPr id="9218" name="Picture 2" descr="&amp;Rcy;&amp;yacy;&amp;scy;&amp;tcy; &amp;pcy;&amp;ocy;&amp;rcy;&amp;ocy;&amp;zhcy;&amp;ncy;&amp;icy;&amp;scy;&amp;tcy;&amp;icy;&amp;jcy; &amp;ncy;&amp;acy; &amp;fcy;&amp;ocy;&amp;tcy;&amp;ocy;, &amp;shchcy;&amp;ocy;&amp;rcy;&amp;ocy;&amp;scy;&amp;tcy;&amp;iecy; &amp;ucy; &amp;lcy;&amp;iukcy;&amp;scy;&amp;acy;&amp;khcy; &amp;Ucy;&amp;kcy;&amp;rcy;&amp;acy;&amp;yicy;&amp;ncy;&amp;i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12776"/>
            <a:ext cx="6264696" cy="482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529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0070C0"/>
                </a:solidFill>
              </a:rPr>
              <a:t>Первоцвіти</a:t>
            </a:r>
            <a:endParaRPr lang="uk-UA" sz="6000" dirty="0">
              <a:solidFill>
                <a:srgbClr val="0070C0"/>
              </a:solidFill>
            </a:endParaRPr>
          </a:p>
        </p:txBody>
      </p:sp>
      <p:pic>
        <p:nvPicPr>
          <p:cNvPr id="10243" name="Picture 3" descr="C:\Users\Владелец\Desktop\Вікторина Природа навесні\Первоцвіт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12776"/>
            <a:ext cx="6096000" cy="452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7630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Заєць</a:t>
            </a:r>
            <a:endParaRPr lang="uk-UA" sz="6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1266" name="Picture 2" descr="&amp;Kcy;&amp;acy;&amp;rcy;&amp;tcy;&amp;icy;&amp;ncy;&amp;kcy;&amp;icy; &amp;pcy;&amp;ocy; &amp;zcy;&amp;acy;&amp;pcy;&amp;rcy;&amp;ocy;&amp;scy;&amp;ucy; &amp;zcy;&amp;acy;&amp;jukcy;&amp;tscy;&amp;soft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12775"/>
            <a:ext cx="6048672" cy="4740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7711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Вовк</a:t>
            </a:r>
            <a:endParaRPr lang="uk-UA" sz="6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290" name="Picture 2" descr="&amp;Kcy;&amp;acy;&amp;rcy;&amp;tcy;&amp;icy;&amp;ncy;&amp;kcy;&amp;icy; &amp;pcy;&amp;ocy; &amp;zcy;&amp;acy;&amp;pcy;&amp;rcy;&amp;ocy;&amp;scy;&amp;ucy; &amp;vcy;&amp;ocy;&amp;vcy;&amp;k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340768"/>
            <a:ext cx="5832648" cy="476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8204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Білка</a:t>
            </a:r>
            <a:endParaRPr lang="uk-UA" sz="6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3314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0"/>
          <a:stretch/>
        </p:blipFill>
        <p:spPr bwMode="auto">
          <a:xfrm>
            <a:off x="1691680" y="1340769"/>
            <a:ext cx="6357709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691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Верблюд</a:t>
            </a:r>
            <a:endParaRPr lang="uk-UA" sz="6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4338" name="Picture 2" descr="&amp;Kcy;&amp;acy;&amp;rcy;&amp;tcy;&amp;icy;&amp;ncy;&amp;kcy;&amp;icy; &amp;pcy;&amp;ocy; &amp;zcy;&amp;acy;&amp;pcy;&amp;rcy;&amp;ocy;&amp;scy;&amp;ucy; &amp;vcy;&amp;iecy;&amp;rcy;&amp;bcy;&amp;lcy;&amp;yucy;&amp;d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340768"/>
            <a:ext cx="6264696" cy="469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2015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Ведмідь</a:t>
            </a:r>
            <a:endParaRPr lang="uk-UA" sz="6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5"/>
          <a:stretch/>
        </p:blipFill>
        <p:spPr bwMode="auto">
          <a:xfrm>
            <a:off x="1691680" y="1412776"/>
            <a:ext cx="6163951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459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FFC000"/>
                </a:solidFill>
              </a:rPr>
              <a:t>Загадковий світ</a:t>
            </a:r>
            <a:endParaRPr lang="uk-UA" sz="6000" dirty="0">
              <a:solidFill>
                <a:srgbClr val="FFC000"/>
              </a:solidFill>
            </a:endParaRPr>
          </a:p>
        </p:txBody>
      </p:sp>
      <p:pic>
        <p:nvPicPr>
          <p:cNvPr id="16388" name="Picture 4" descr="&amp;KHcy;&amp;acy;&amp;rcy;&amp;acy;&amp;kcy;&amp;tcy;&amp;iecy;&amp;rcy;&amp;icy;&amp;scy;&amp;tcy;&amp;icy;&amp;kcy;&amp;acy; &amp;tscy;&amp;acy;&amp;rcy;&amp;scy;&amp;tcy;&amp;vcy;&amp;acy; &amp;tcy;&amp;vcy;&amp;acy;&amp;rcy;&amp;icy;&amp;n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700808"/>
            <a:ext cx="6971849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75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/>
              <a:t>Соловей</a:t>
            </a:r>
            <a:endParaRPr lang="uk-UA" sz="6000" dirty="0"/>
          </a:p>
        </p:txBody>
      </p:sp>
      <p:pic>
        <p:nvPicPr>
          <p:cNvPr id="1026" name="Picture 2" descr="&amp;Kcy;&amp;acy;&amp;rcy;&amp;tcy;&amp;icy;&amp;ncy;&amp;kcy;&amp;icy; &amp;pcy;&amp;ocy; &amp;zcy;&amp;acy;&amp;pcy;&amp;rcy;&amp;ocy;&amp;scy;&amp;ucy; &amp;scy;&amp;ocy;&amp;lcy;&amp;ocy;&amp;vcy;&amp;iecy;&amp;jcy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04"/>
          <a:stretch/>
        </p:blipFill>
        <p:spPr bwMode="auto">
          <a:xfrm>
            <a:off x="1619672" y="1482131"/>
            <a:ext cx="6408712" cy="4467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98593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/>
              <a:t>Ластівка</a:t>
            </a:r>
            <a:endParaRPr lang="uk-UA" sz="6000" dirty="0"/>
          </a:p>
        </p:txBody>
      </p:sp>
      <p:pic>
        <p:nvPicPr>
          <p:cNvPr id="2050" name="Picture 2" descr="&amp;Kcy;&amp;acy;&amp;rcy;&amp;tcy;&amp;icy;&amp;ncy;&amp;kcy;&amp;icy; &amp;pcy;&amp;ocy; &amp;zcy;&amp;acy;&amp;pcy;&amp;rcy;&amp;ocy;&amp;scy;&amp;ucy; &amp;lcy;&amp;acy;&amp;scy;&amp;tcy;&amp;iukcy;&amp;vcy;&amp;kcy;&amp;acy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0"/>
          <a:stretch/>
        </p:blipFill>
        <p:spPr bwMode="auto">
          <a:xfrm>
            <a:off x="1835696" y="1484784"/>
            <a:ext cx="5904656" cy="4286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5282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00B050"/>
                </a:solidFill>
              </a:rPr>
              <a:t>Весна</a:t>
            </a:r>
            <a:endParaRPr lang="ru-RU" sz="6000" dirty="0">
              <a:solidFill>
                <a:srgbClr val="00B05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28800"/>
            <a:ext cx="6735094" cy="4200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/>
              <a:t>Синичка</a:t>
            </a:r>
            <a:endParaRPr lang="uk-UA" sz="6000" dirty="0"/>
          </a:p>
        </p:txBody>
      </p:sp>
      <p:pic>
        <p:nvPicPr>
          <p:cNvPr id="3074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340768"/>
            <a:ext cx="6120680" cy="4719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3459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/>
              <a:t>Журавель</a:t>
            </a:r>
            <a:endParaRPr lang="uk-UA" sz="6000" dirty="0"/>
          </a:p>
        </p:txBody>
      </p:sp>
      <p:pic>
        <p:nvPicPr>
          <p:cNvPr id="4098" name="Picture 2" descr="&amp;Kcy;&amp;acy;&amp;rcy;&amp;tcy;&amp;icy;&amp;ncy;&amp;kcy;&amp;icy; &amp;pcy;&amp;ocy; &amp;zcy;&amp;acy;&amp;pcy;&amp;rcy;&amp;ocy;&amp;scy;&amp;ucy; &amp;zhcy;&amp;ucy;&amp;rcy;&amp;acy;&amp;vcy;&amp;iecy;&amp;lcy;&amp;softcy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79" b="8706"/>
          <a:stretch/>
        </p:blipFill>
        <p:spPr bwMode="auto">
          <a:xfrm>
            <a:off x="1403648" y="1268760"/>
            <a:ext cx="6624736" cy="48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0355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>
                <a:solidFill>
                  <a:srgbClr val="FFFF00"/>
                </a:solidFill>
                <a:latin typeface="Times New Roman"/>
                <a:ea typeface="Times New Roman"/>
                <a:cs typeface="+mn-cs"/>
              </a:rPr>
              <a:t>1 команда</a:t>
            </a:r>
            <a:endParaRPr lang="uk-UA" sz="60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ru-RU" sz="4000" b="1" dirty="0" smtClean="0">
                <a:latin typeface="Times New Roman"/>
                <a:ea typeface="Times New Roman"/>
              </a:rPr>
              <a:t>Весна </a:t>
            </a:r>
            <a:r>
              <a:rPr lang="ru-RU" sz="4000" b="1" i="1" dirty="0" smtClean="0">
                <a:latin typeface="Times New Roman"/>
                <a:ea typeface="Times New Roman"/>
              </a:rPr>
              <a:t>.  .  .</a:t>
            </a:r>
            <a:r>
              <a:rPr lang="ru-RU" sz="4000" b="1" dirty="0" smtClean="0">
                <a:latin typeface="Times New Roman"/>
                <a:ea typeface="Times New Roman"/>
              </a:rPr>
              <a:t> </a:t>
            </a:r>
            <a:r>
              <a:rPr lang="ru-RU" sz="4000" b="1" dirty="0">
                <a:latin typeface="Times New Roman"/>
                <a:ea typeface="Times New Roman"/>
              </a:rPr>
              <a:t>на </a:t>
            </a:r>
            <a:r>
              <a:rPr lang="ru-RU" sz="4000" b="1" dirty="0" err="1">
                <a:latin typeface="Times New Roman"/>
                <a:ea typeface="Times New Roman"/>
              </a:rPr>
              <a:t>квіти</a:t>
            </a:r>
            <a:r>
              <a:rPr lang="ru-RU" sz="4000" b="1" dirty="0">
                <a:latin typeface="Times New Roman"/>
                <a:ea typeface="Times New Roman"/>
              </a:rPr>
              <a:t>, а </a:t>
            </a:r>
            <a:r>
              <a:rPr lang="ru-RU" sz="4000" b="1" dirty="0" err="1">
                <a:latin typeface="Times New Roman"/>
                <a:ea typeface="Times New Roman"/>
              </a:rPr>
              <a:t>хліба</a:t>
            </a:r>
            <a:r>
              <a:rPr lang="ru-RU" sz="4000" b="1" dirty="0">
                <a:latin typeface="Times New Roman"/>
                <a:ea typeface="Times New Roman"/>
              </a:rPr>
              <a:t> в </a:t>
            </a:r>
            <a:r>
              <a:rPr lang="ru-RU" sz="4000" b="1" i="1" dirty="0" smtClean="0">
                <a:latin typeface="Times New Roman"/>
                <a:ea typeface="Times New Roman"/>
              </a:rPr>
              <a:t>.  .  .</a:t>
            </a:r>
            <a:r>
              <a:rPr lang="ru-RU" sz="4000" b="1" dirty="0" smtClean="0">
                <a:latin typeface="Times New Roman"/>
                <a:ea typeface="Times New Roman"/>
              </a:rPr>
              <a:t> </a:t>
            </a:r>
            <a:r>
              <a:rPr lang="ru-RU" sz="4000" b="1" dirty="0" err="1">
                <a:latin typeface="Times New Roman"/>
                <a:ea typeface="Times New Roman"/>
              </a:rPr>
              <a:t>позичає</a:t>
            </a:r>
            <a:r>
              <a:rPr lang="ru-RU" sz="4000" b="1" dirty="0" smtClean="0">
                <a:latin typeface="Times New Roman"/>
                <a:ea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4000" b="1" dirty="0" smtClean="0">
                <a:latin typeface="Times New Roman"/>
                <a:ea typeface="Times New Roman"/>
              </a:rPr>
              <a:t>Весна </a:t>
            </a:r>
            <a:r>
              <a:rPr lang="ru-RU" sz="4000" b="1" i="1" dirty="0" smtClean="0">
                <a:latin typeface="Times New Roman"/>
                <a:ea typeface="Times New Roman"/>
              </a:rPr>
              <a:t>.  .  .</a:t>
            </a:r>
            <a:r>
              <a:rPr lang="ru-RU" sz="4000" b="1" dirty="0" smtClean="0">
                <a:latin typeface="Times New Roman"/>
                <a:ea typeface="Times New Roman"/>
              </a:rPr>
              <a:t> </a:t>
            </a:r>
            <a:r>
              <a:rPr lang="ru-RU" sz="4000" b="1" dirty="0">
                <a:latin typeface="Times New Roman"/>
                <a:ea typeface="Times New Roman"/>
              </a:rPr>
              <a:t>не любить.</a:t>
            </a:r>
            <a:endParaRPr lang="uk-UA" sz="40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4000" b="1" dirty="0">
                <a:latin typeface="Times New Roman"/>
                <a:ea typeface="Times New Roman"/>
              </a:rPr>
              <a:t>Як у </a:t>
            </a:r>
            <a:r>
              <a:rPr lang="ru-RU" sz="4000" b="1" dirty="0" err="1">
                <a:latin typeface="Times New Roman"/>
                <a:ea typeface="Times New Roman"/>
              </a:rPr>
              <a:t>травні</a:t>
            </a:r>
            <a:r>
              <a:rPr lang="ru-RU" sz="4000" b="1" dirty="0">
                <a:latin typeface="Times New Roman"/>
                <a:ea typeface="Times New Roman"/>
              </a:rPr>
              <a:t> </a:t>
            </a:r>
            <a:r>
              <a:rPr lang="ru-RU" sz="4000" b="1" dirty="0" err="1">
                <a:latin typeface="Times New Roman"/>
                <a:ea typeface="Times New Roman"/>
              </a:rPr>
              <a:t>дощ</a:t>
            </a:r>
            <a:r>
              <a:rPr lang="ru-RU" sz="4000" b="1" dirty="0">
                <a:latin typeface="Times New Roman"/>
                <a:ea typeface="Times New Roman"/>
              </a:rPr>
              <a:t> </a:t>
            </a:r>
            <a:r>
              <a:rPr lang="ru-RU" sz="4000" b="1" i="1" dirty="0" smtClean="0">
                <a:latin typeface="Times New Roman"/>
                <a:ea typeface="Times New Roman"/>
              </a:rPr>
              <a:t>.  .  . </a:t>
            </a:r>
            <a:r>
              <a:rPr lang="ru-RU" sz="4000" b="1" dirty="0" smtClean="0">
                <a:latin typeface="Times New Roman"/>
                <a:ea typeface="Times New Roman"/>
              </a:rPr>
              <a:t>, </a:t>
            </a:r>
            <a:r>
              <a:rPr lang="ru-RU" sz="4000" b="1" dirty="0">
                <a:latin typeface="Times New Roman"/>
                <a:ea typeface="Times New Roman"/>
              </a:rPr>
              <a:t>то </a:t>
            </a:r>
            <a:r>
              <a:rPr lang="ru-RU" sz="4000" b="1" dirty="0" err="1" smtClean="0">
                <a:latin typeface="Times New Roman"/>
                <a:ea typeface="Times New Roman"/>
              </a:rPr>
              <a:t>восени</a:t>
            </a:r>
            <a:endParaRPr lang="ru-RU" sz="4000" b="1" dirty="0" smtClean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4000" b="1" dirty="0">
                <a:latin typeface="Times New Roman"/>
                <a:ea typeface="Times New Roman"/>
              </a:rPr>
              <a:t> </a:t>
            </a:r>
            <a:r>
              <a:rPr lang="ru-RU" sz="4000" b="1" dirty="0" smtClean="0">
                <a:latin typeface="Times New Roman"/>
                <a:ea typeface="Times New Roman"/>
              </a:rPr>
              <a:t>                           </a:t>
            </a:r>
            <a:r>
              <a:rPr lang="ru-RU" sz="4000" b="1" i="1" dirty="0" smtClean="0">
                <a:latin typeface="Times New Roman"/>
                <a:ea typeface="Times New Roman"/>
              </a:rPr>
              <a:t>.  .  .</a:t>
            </a:r>
            <a:r>
              <a:rPr lang="ru-RU" sz="4000" b="1" dirty="0" smtClean="0">
                <a:latin typeface="Times New Roman"/>
                <a:ea typeface="Times New Roman"/>
              </a:rPr>
              <a:t> </a:t>
            </a:r>
            <a:r>
              <a:rPr lang="ru-RU" sz="4000" b="1" dirty="0">
                <a:latin typeface="Times New Roman"/>
                <a:ea typeface="Times New Roman"/>
              </a:rPr>
              <a:t>у </a:t>
            </a:r>
            <a:r>
              <a:rPr lang="ru-RU" sz="4000" b="1" dirty="0" err="1">
                <a:latin typeface="Times New Roman"/>
                <a:ea typeface="Times New Roman"/>
              </a:rPr>
              <a:t>коморі</a:t>
            </a:r>
            <a:r>
              <a:rPr lang="ru-RU" sz="4000" b="1" dirty="0">
                <a:latin typeface="Times New Roman"/>
                <a:ea typeface="Times New Roman"/>
              </a:rPr>
              <a:t>.</a:t>
            </a:r>
            <a:endParaRPr lang="uk-UA" sz="4000" b="1" dirty="0">
              <a:latin typeface="Times New Roman"/>
              <a:ea typeface="Times New Roman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1359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FFFF00"/>
                </a:solidFill>
              </a:rPr>
              <a:t>2 команда</a:t>
            </a:r>
            <a:endParaRPr lang="uk-UA" sz="60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sz="4000" b="1" dirty="0">
                <a:latin typeface="Times New Roman"/>
                <a:ea typeface="Times New Roman"/>
              </a:rPr>
              <a:t>Коли </a:t>
            </a:r>
            <a:r>
              <a:rPr lang="ru-RU" sz="4000" b="1" dirty="0" err="1">
                <a:latin typeface="Times New Roman"/>
                <a:ea typeface="Times New Roman"/>
              </a:rPr>
              <a:t>квітень</a:t>
            </a:r>
            <a:r>
              <a:rPr lang="ru-RU" sz="4000" b="1" dirty="0">
                <a:latin typeface="Times New Roman"/>
                <a:ea typeface="Times New Roman"/>
              </a:rPr>
              <a:t> з </a:t>
            </a:r>
            <a:r>
              <a:rPr lang="ru-RU" sz="4000" b="1" i="1" dirty="0" smtClean="0">
                <a:latin typeface="Times New Roman"/>
                <a:ea typeface="Times New Roman"/>
              </a:rPr>
              <a:t>.  .  . </a:t>
            </a:r>
            <a:r>
              <a:rPr lang="ru-RU" sz="4000" b="1" dirty="0" smtClean="0">
                <a:latin typeface="Times New Roman"/>
                <a:ea typeface="Times New Roman"/>
              </a:rPr>
              <a:t>, </a:t>
            </a:r>
            <a:r>
              <a:rPr lang="ru-RU" sz="4000" b="1" dirty="0">
                <a:latin typeface="Times New Roman"/>
                <a:ea typeface="Times New Roman"/>
              </a:rPr>
              <a:t>то </a:t>
            </a:r>
            <a:r>
              <a:rPr lang="ru-RU" sz="4000" b="1" dirty="0" err="1">
                <a:latin typeface="Times New Roman"/>
                <a:ea typeface="Times New Roman"/>
              </a:rPr>
              <a:t>травень</a:t>
            </a:r>
            <a:r>
              <a:rPr lang="ru-RU" sz="4000" b="1" dirty="0">
                <a:latin typeface="Times New Roman"/>
                <a:ea typeface="Times New Roman"/>
              </a:rPr>
              <a:t> з </a:t>
            </a:r>
            <a:r>
              <a:rPr lang="ru-RU" sz="4000" b="1" i="1" dirty="0" smtClean="0">
                <a:latin typeface="Times New Roman"/>
                <a:ea typeface="Times New Roman"/>
              </a:rPr>
              <a:t>.  .  . </a:t>
            </a:r>
            <a:r>
              <a:rPr lang="ru-RU" sz="4000" b="1" dirty="0" smtClean="0">
                <a:latin typeface="Times New Roman"/>
                <a:ea typeface="Times New Roman"/>
              </a:rPr>
              <a:t>.</a:t>
            </a:r>
            <a:endParaRPr lang="uk-UA" sz="40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4000" b="1" dirty="0" err="1">
                <a:latin typeface="Times New Roman"/>
                <a:ea typeface="Times New Roman"/>
              </a:rPr>
              <a:t>Побачив</a:t>
            </a:r>
            <a:r>
              <a:rPr lang="ru-RU" sz="4000" b="1" dirty="0">
                <a:latin typeface="Times New Roman"/>
                <a:ea typeface="Times New Roman"/>
              </a:rPr>
              <a:t> шпака у </a:t>
            </a:r>
            <a:r>
              <a:rPr lang="ru-RU" sz="4000" b="1" dirty="0" err="1">
                <a:latin typeface="Times New Roman"/>
                <a:ea typeface="Times New Roman"/>
              </a:rPr>
              <a:t>дворі</a:t>
            </a:r>
            <a:r>
              <a:rPr lang="ru-RU" sz="4000" b="1" dirty="0">
                <a:latin typeface="Times New Roman"/>
                <a:ea typeface="Times New Roman"/>
              </a:rPr>
              <a:t> - знай</a:t>
            </a:r>
            <a:r>
              <a:rPr lang="ru-RU" sz="4000" b="1" dirty="0" smtClean="0">
                <a:latin typeface="Times New Roman"/>
                <a:ea typeface="Times New Roman"/>
              </a:rPr>
              <a:t>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4000" b="1" dirty="0">
                <a:latin typeface="Times New Roman"/>
                <a:ea typeface="Times New Roman"/>
              </a:rPr>
              <a:t> </a:t>
            </a:r>
            <a:r>
              <a:rPr lang="ru-RU" sz="4000" b="1" dirty="0" smtClean="0">
                <a:latin typeface="Times New Roman"/>
                <a:ea typeface="Times New Roman"/>
              </a:rPr>
              <a:t>                  </a:t>
            </a:r>
            <a:r>
              <a:rPr lang="ru-RU" sz="4000" b="1" i="1" dirty="0" smtClean="0">
                <a:latin typeface="Times New Roman"/>
                <a:ea typeface="Times New Roman"/>
              </a:rPr>
              <a:t>.  .  .</a:t>
            </a:r>
            <a:r>
              <a:rPr lang="ru-RU" sz="4000" b="1" dirty="0" smtClean="0">
                <a:latin typeface="Times New Roman"/>
                <a:ea typeface="Times New Roman"/>
              </a:rPr>
              <a:t> </a:t>
            </a:r>
            <a:r>
              <a:rPr lang="ru-RU" sz="4000" b="1" dirty="0">
                <a:latin typeface="Times New Roman"/>
                <a:ea typeface="Times New Roman"/>
              </a:rPr>
              <a:t>на </a:t>
            </a:r>
            <a:r>
              <a:rPr lang="ru-RU" sz="4000" b="1" dirty="0" err="1">
                <a:latin typeface="Times New Roman"/>
                <a:ea typeface="Times New Roman"/>
              </a:rPr>
              <a:t>порі</a:t>
            </a:r>
            <a:r>
              <a:rPr lang="ru-RU" sz="4000" b="1" dirty="0">
                <a:latin typeface="Times New Roman"/>
                <a:ea typeface="Times New Roman"/>
              </a:rPr>
              <a:t>. </a:t>
            </a:r>
            <a:endParaRPr lang="uk-UA" sz="40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4000" b="1" dirty="0" err="1">
                <a:latin typeface="Times New Roman"/>
                <a:ea typeface="Times New Roman"/>
              </a:rPr>
              <a:t>Якщо</a:t>
            </a:r>
            <a:r>
              <a:rPr lang="ru-RU" sz="4000" b="1" dirty="0">
                <a:latin typeface="Times New Roman"/>
                <a:ea typeface="Times New Roman"/>
              </a:rPr>
              <a:t> у </a:t>
            </a:r>
            <a:r>
              <a:rPr lang="ru-RU" sz="4000" b="1" dirty="0" err="1">
                <a:latin typeface="Times New Roman"/>
                <a:ea typeface="Times New Roman"/>
              </a:rPr>
              <a:t>березні</a:t>
            </a:r>
            <a:r>
              <a:rPr lang="ru-RU" sz="4000" b="1" dirty="0">
                <a:latin typeface="Times New Roman"/>
                <a:ea typeface="Times New Roman"/>
              </a:rPr>
              <a:t> </a:t>
            </a:r>
            <a:r>
              <a:rPr lang="ru-RU" sz="4000" b="1" i="1" dirty="0" smtClean="0">
                <a:latin typeface="Times New Roman"/>
                <a:ea typeface="Times New Roman"/>
              </a:rPr>
              <a:t>.  .  . </a:t>
            </a:r>
            <a:r>
              <a:rPr lang="ru-RU" sz="4000" b="1" dirty="0" smtClean="0">
                <a:latin typeface="Times New Roman"/>
                <a:ea typeface="Times New Roman"/>
              </a:rPr>
              <a:t> </a:t>
            </a:r>
            <a:r>
              <a:rPr lang="ru-RU" sz="4000" b="1" dirty="0">
                <a:latin typeface="Times New Roman"/>
                <a:ea typeface="Times New Roman"/>
              </a:rPr>
              <a:t>не </a:t>
            </a:r>
            <a:r>
              <a:rPr lang="ru-RU" sz="4000" b="1" dirty="0" err="1">
                <a:latin typeface="Times New Roman"/>
                <a:ea typeface="Times New Roman"/>
              </a:rPr>
              <a:t>тече</a:t>
            </a:r>
            <a:r>
              <a:rPr lang="ru-RU" sz="4000" b="1" dirty="0">
                <a:latin typeface="Times New Roman"/>
                <a:ea typeface="Times New Roman"/>
              </a:rPr>
              <a:t>, у </a:t>
            </a:r>
            <a:endParaRPr lang="ru-RU" sz="4000" b="1" dirty="0" smtClean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4000" b="1" dirty="0">
                <a:latin typeface="Times New Roman"/>
                <a:ea typeface="Times New Roman"/>
              </a:rPr>
              <a:t> </a:t>
            </a:r>
            <a:r>
              <a:rPr lang="ru-RU" sz="4000" b="1" dirty="0" smtClean="0">
                <a:latin typeface="Times New Roman"/>
                <a:ea typeface="Times New Roman"/>
              </a:rPr>
              <a:t>                         </a:t>
            </a:r>
            <a:r>
              <a:rPr lang="ru-RU" sz="4000" b="1" dirty="0" err="1" smtClean="0">
                <a:latin typeface="Times New Roman"/>
                <a:ea typeface="Times New Roman"/>
              </a:rPr>
              <a:t>квітні</a:t>
            </a:r>
            <a:r>
              <a:rPr lang="ru-RU" sz="4000" b="1" dirty="0" smtClean="0">
                <a:latin typeface="Times New Roman"/>
                <a:ea typeface="Times New Roman"/>
              </a:rPr>
              <a:t> </a:t>
            </a:r>
            <a:r>
              <a:rPr lang="ru-RU" sz="4000" b="1" i="1" dirty="0" smtClean="0">
                <a:latin typeface="Times New Roman"/>
                <a:ea typeface="Times New Roman"/>
              </a:rPr>
              <a:t>.  .  .</a:t>
            </a:r>
            <a:r>
              <a:rPr lang="ru-RU" sz="4000" b="1" dirty="0" smtClean="0">
                <a:latin typeface="Times New Roman"/>
                <a:ea typeface="Times New Roman"/>
              </a:rPr>
              <a:t> </a:t>
            </a:r>
            <a:r>
              <a:rPr lang="ru-RU" sz="4000" b="1" dirty="0">
                <a:latin typeface="Times New Roman"/>
                <a:ea typeface="Times New Roman"/>
              </a:rPr>
              <a:t>не росте.</a:t>
            </a:r>
            <a:r>
              <a:rPr lang="ru-RU" dirty="0">
                <a:latin typeface="Times New Roman"/>
                <a:ea typeface="Times New Roman"/>
              </a:rPr>
              <a:t> </a:t>
            </a:r>
            <a:endParaRPr lang="uk-UA" sz="2800" dirty="0">
              <a:latin typeface="Times New Roman"/>
              <a:ea typeface="Times New Roman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8289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&amp;Kcy;&amp;acy;&amp;rcy;&amp;tcy;&amp;icy;&amp;ncy;&amp;kcy;&amp;icy; &amp;pcy;&amp;ocy; &amp;zcy;&amp;acy;&amp;pcy;&amp;rcy;&amp;ocy;&amp;scy;&amp;ucy; &amp;bcy;&amp;iecy;&amp;rcy;&amp;iecy;&amp;zhcy;&amp;icy; &amp;pcy;&amp;rcy;&amp;icy;&amp;rcy;&amp;ocy;&amp;dcy;&amp;u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2656"/>
            <a:ext cx="7272808" cy="5446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22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4042901"/>
            <a:ext cx="7772400" cy="1323578"/>
          </a:xfrm>
        </p:spPr>
        <p:txBody>
          <a:bodyPr>
            <a:normAutofit/>
          </a:bodyPr>
          <a:lstStyle/>
          <a:p>
            <a:r>
              <a:rPr lang="uk-UA" sz="6000" dirty="0" smtClean="0">
                <a:solidFill>
                  <a:schemeClr val="accent2">
                    <a:lumMod val="75000"/>
                  </a:schemeClr>
                </a:solidFill>
              </a:rPr>
              <a:t>Дякую за увагу!</a:t>
            </a:r>
            <a:endParaRPr lang="uk-UA" sz="6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146" name="Picture 2" descr="E:\Люда\Картинки\sun02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-93448"/>
            <a:ext cx="4359771" cy="4122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72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00B050"/>
                </a:solidFill>
              </a:rPr>
              <a:t>Березень</a:t>
            </a:r>
            <a:endParaRPr lang="uk-UA" sz="6000" dirty="0">
              <a:solidFill>
                <a:srgbClr val="00B05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C:\Users\Владелец\Desktop\Вікторина Природа навесні\Березен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84784"/>
            <a:ext cx="6096000" cy="439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00B050"/>
                </a:solidFill>
              </a:rPr>
              <a:t>Квітень</a:t>
            </a:r>
            <a:endParaRPr lang="uk-UA" sz="6000" dirty="0">
              <a:solidFill>
                <a:srgbClr val="00B050"/>
              </a:solidFill>
            </a:endParaRPr>
          </a:p>
        </p:txBody>
      </p:sp>
      <p:pic>
        <p:nvPicPr>
          <p:cNvPr id="3074" name="Picture 2" descr="C:\Users\Владелец\Desktop\Вікторина Природа навесні\Квітен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68760"/>
            <a:ext cx="5981143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8623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00B050"/>
                </a:solidFill>
              </a:rPr>
              <a:t>Травень</a:t>
            </a:r>
            <a:endParaRPr lang="uk-UA" sz="6000" dirty="0">
              <a:solidFill>
                <a:srgbClr val="00B050"/>
              </a:solidFill>
            </a:endParaRPr>
          </a:p>
        </p:txBody>
      </p:sp>
      <p:pic>
        <p:nvPicPr>
          <p:cNvPr id="4098" name="Picture 2" descr="C:\Users\Владелец\Desktop\Вікторина Природа навесні\Травен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84784"/>
            <a:ext cx="6323983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6821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err="1" smtClean="0">
                <a:solidFill>
                  <a:srgbClr val="0070C0"/>
                </a:solidFill>
              </a:rPr>
              <a:t>Підсніжник</a:t>
            </a:r>
            <a:endParaRPr lang="uk-UA" sz="6000" dirty="0">
              <a:solidFill>
                <a:srgbClr val="0070C0"/>
              </a:solidFill>
            </a:endParaRPr>
          </a:p>
        </p:txBody>
      </p:sp>
      <p:pic>
        <p:nvPicPr>
          <p:cNvPr id="5122" name="Picture 2" descr="C:\Users\Владелец\Desktop\Вікторина Природа навесні\Підсніжн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56791"/>
            <a:ext cx="6048672" cy="4433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59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0070C0"/>
                </a:solidFill>
              </a:rPr>
              <a:t>Сон-трава</a:t>
            </a:r>
            <a:endParaRPr lang="uk-UA" sz="6000" dirty="0">
              <a:solidFill>
                <a:srgbClr val="0070C0"/>
              </a:solidFill>
            </a:endParaRPr>
          </a:p>
        </p:txBody>
      </p:sp>
      <p:pic>
        <p:nvPicPr>
          <p:cNvPr id="6146" name="Picture 2" descr="C:\Users\Владелец\Desktop\Вікторина Природа навесні\Сон-тра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84784"/>
            <a:ext cx="6509592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3302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0070C0"/>
                </a:solidFill>
              </a:rPr>
              <a:t>Конвалія</a:t>
            </a:r>
            <a:endParaRPr lang="uk-UA" sz="6000" dirty="0">
              <a:solidFill>
                <a:srgbClr val="0070C0"/>
              </a:solidFill>
            </a:endParaRPr>
          </a:p>
        </p:txBody>
      </p:sp>
      <p:pic>
        <p:nvPicPr>
          <p:cNvPr id="7170" name="Picture 2" descr="C:\Users\Владелец\Desktop\Вікторина Природа навесні\Конвалія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7"/>
          <a:stretch/>
        </p:blipFill>
        <p:spPr bwMode="auto">
          <a:xfrm>
            <a:off x="1403648" y="1340768"/>
            <a:ext cx="6749008" cy="4808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322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0070C0"/>
                </a:solidFill>
              </a:rPr>
              <a:t>Пролісок</a:t>
            </a:r>
            <a:endParaRPr lang="uk-UA" sz="6000" dirty="0">
              <a:solidFill>
                <a:srgbClr val="0070C0"/>
              </a:solidFill>
            </a:endParaRPr>
          </a:p>
        </p:txBody>
      </p:sp>
      <p:pic>
        <p:nvPicPr>
          <p:cNvPr id="8194" name="Picture 2" descr="C:\Users\Владелец\Desktop\Вікторина Природа навесні\Проліс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12776"/>
            <a:ext cx="6264696" cy="469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47083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5e71725a81efb97774e66dd3f2cc76dae222e822"/>
</p:tagLst>
</file>

<file path=ppt/theme/theme1.xml><?xml version="1.0" encoding="utf-8"?>
<a:theme xmlns:a="http://schemas.openxmlformats.org/drawingml/2006/main" name="0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</Template>
  <TotalTime>74</TotalTime>
  <Words>111</Words>
  <Application>Microsoft Office PowerPoint</Application>
  <PresentationFormat>Экран (4:3)</PresentationFormat>
  <Paragraphs>35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01</vt:lpstr>
      <vt:lpstr>Вікторина  Природа навесні</vt:lpstr>
      <vt:lpstr>Весна</vt:lpstr>
      <vt:lpstr>Березень</vt:lpstr>
      <vt:lpstr>Квітень</vt:lpstr>
      <vt:lpstr>Травень</vt:lpstr>
      <vt:lpstr>Підсніжник</vt:lpstr>
      <vt:lpstr>Сон-трава</vt:lpstr>
      <vt:lpstr>Конвалія</vt:lpstr>
      <vt:lpstr>Пролісок</vt:lpstr>
      <vt:lpstr>Ряст</vt:lpstr>
      <vt:lpstr>Первоцвіти</vt:lpstr>
      <vt:lpstr>Заєць</vt:lpstr>
      <vt:lpstr>Вовк</vt:lpstr>
      <vt:lpstr>Білка</vt:lpstr>
      <vt:lpstr>Верблюд</vt:lpstr>
      <vt:lpstr>Ведмідь</vt:lpstr>
      <vt:lpstr>Загадковий світ</vt:lpstr>
      <vt:lpstr>Соловей</vt:lpstr>
      <vt:lpstr>Ластівка</vt:lpstr>
      <vt:lpstr>Синичка</vt:lpstr>
      <vt:lpstr>Журавель</vt:lpstr>
      <vt:lpstr>1 команда</vt:lpstr>
      <vt:lpstr>2 команда</vt:lpstr>
      <vt:lpstr>Презентация PowerPoint</vt:lpstr>
      <vt:lpstr>Дякую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Владелец</cp:lastModifiedBy>
  <cp:revision>11</cp:revision>
  <dcterms:created xsi:type="dcterms:W3CDTF">2014-06-29T19:39:41Z</dcterms:created>
  <dcterms:modified xsi:type="dcterms:W3CDTF">2017-03-29T14:33:16Z</dcterms:modified>
</cp:coreProperties>
</file>