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88" r:id="rId2"/>
    <p:sldId id="256" r:id="rId3"/>
    <p:sldId id="257" r:id="rId4"/>
    <p:sldId id="259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82" r:id="rId18"/>
    <p:sldId id="283" r:id="rId19"/>
    <p:sldId id="284" r:id="rId20"/>
    <p:sldId id="285" r:id="rId21"/>
    <p:sldId id="281" r:id="rId22"/>
    <p:sldId id="271" r:id="rId23"/>
    <p:sldId id="272" r:id="rId24"/>
    <p:sldId id="273" r:id="rId25"/>
    <p:sldId id="274" r:id="rId26"/>
    <p:sldId id="275" r:id="rId27"/>
    <p:sldId id="278" r:id="rId28"/>
    <p:sldId id="280" r:id="rId29"/>
    <p:sldId id="276" r:id="rId30"/>
    <p:sldId id="279" r:id="rId31"/>
    <p:sldId id="286" r:id="rId32"/>
    <p:sldId id="277" r:id="rId33"/>
    <p:sldId id="287" r:id="rId34"/>
    <p:sldId id="290" r:id="rId35"/>
    <p:sldId id="289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072" autoAdjust="0"/>
  </p:normalViewPr>
  <p:slideViewPr>
    <p:cSldViewPr>
      <p:cViewPr varScale="1">
        <p:scale>
          <a:sx n="62" d="100"/>
          <a:sy n="62" d="100"/>
        </p:scale>
        <p:origin x="-159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8D7FB0-85D5-4A65-AFFB-2753CFEE21DC}" type="datetimeFigureOut">
              <a:rPr lang="ru-RU" smtClean="0"/>
              <a:t>31.05.2017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9F8208-86E4-4C5D-B95B-19BDE97E45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173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9F8208-86E4-4C5D-B95B-19BDE97E4504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1897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120E-78D0-40BF-B253-58B42C9378A0}" type="datetimeFigureOut">
              <a:rPr lang="ru-RU" smtClean="0"/>
              <a:t>31.05.2017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BE46F-EA42-4BB5-BBCE-063BADC964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156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120E-78D0-40BF-B253-58B42C9378A0}" type="datetimeFigureOut">
              <a:rPr lang="ru-RU" smtClean="0"/>
              <a:t>31.05.2017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BE46F-EA42-4BB5-BBCE-063BADC964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290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120E-78D0-40BF-B253-58B42C9378A0}" type="datetimeFigureOut">
              <a:rPr lang="ru-RU" smtClean="0"/>
              <a:t>31.05.2017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BE46F-EA42-4BB5-BBCE-063BADC964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526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120E-78D0-40BF-B253-58B42C9378A0}" type="datetimeFigureOut">
              <a:rPr lang="ru-RU" smtClean="0"/>
              <a:t>31.05.2017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BE46F-EA42-4BB5-BBCE-063BADC964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83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120E-78D0-40BF-B253-58B42C9378A0}" type="datetimeFigureOut">
              <a:rPr lang="ru-RU" smtClean="0"/>
              <a:t>31.05.2017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BE46F-EA42-4BB5-BBCE-063BADC964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616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120E-78D0-40BF-B253-58B42C9378A0}" type="datetimeFigureOut">
              <a:rPr lang="ru-RU" smtClean="0"/>
              <a:t>31.05.2017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BE46F-EA42-4BB5-BBCE-063BADC964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03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120E-78D0-40BF-B253-58B42C9378A0}" type="datetimeFigureOut">
              <a:rPr lang="ru-RU" smtClean="0"/>
              <a:t>31.05.2017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BE46F-EA42-4BB5-BBCE-063BADC964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583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120E-78D0-40BF-B253-58B42C9378A0}" type="datetimeFigureOut">
              <a:rPr lang="ru-RU" smtClean="0"/>
              <a:t>31.05.2017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BE46F-EA42-4BB5-BBCE-063BADC964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3131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120E-78D0-40BF-B253-58B42C9378A0}" type="datetimeFigureOut">
              <a:rPr lang="ru-RU" smtClean="0"/>
              <a:t>31.05.2017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BE46F-EA42-4BB5-BBCE-063BADC964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115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120E-78D0-40BF-B253-58B42C9378A0}" type="datetimeFigureOut">
              <a:rPr lang="ru-RU" smtClean="0"/>
              <a:t>31.05.2017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BE46F-EA42-4BB5-BBCE-063BADC964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233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120E-78D0-40BF-B253-58B42C9378A0}" type="datetimeFigureOut">
              <a:rPr lang="ru-RU" smtClean="0"/>
              <a:t>31.05.2017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BE46F-EA42-4BB5-BBCE-063BADC964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3452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53120E-78D0-40BF-B253-58B42C9378A0}" type="datetimeFigureOut">
              <a:rPr lang="ru-RU" smtClean="0"/>
              <a:t>31.05.2017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6BE46F-EA42-4BB5-BBCE-063BADC964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270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gif"/><Relationship Id="rId5" Type="http://schemas.openxmlformats.org/officeDocument/2006/relationships/image" Target="../media/image32.png"/><Relationship Id="rId4" Type="http://schemas.openxmlformats.org/officeDocument/2006/relationships/image" Target="../media/image3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g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g"/><Relationship Id="rId5" Type="http://schemas.openxmlformats.org/officeDocument/2006/relationships/image" Target="../media/image41.jp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g"/><Relationship Id="rId5" Type="http://schemas.openxmlformats.org/officeDocument/2006/relationships/image" Target="../media/image45.jpg"/><Relationship Id="rId4" Type="http://schemas.openxmlformats.org/officeDocument/2006/relationships/image" Target="../media/image4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g"/><Relationship Id="rId4" Type="http://schemas.openxmlformats.org/officeDocument/2006/relationships/image" Target="../media/image50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jpg"/><Relationship Id="rId4" Type="http://schemas.openxmlformats.org/officeDocument/2006/relationships/image" Target="../media/image57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g"/><Relationship Id="rId5" Type="http://schemas.openxmlformats.org/officeDocument/2006/relationships/image" Target="../media/image69.png"/><Relationship Id="rId4" Type="http://schemas.openxmlformats.org/officeDocument/2006/relationships/image" Target="../media/image6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microsoft.com/office/2007/relationships/media" Target="../media/media2.mp4"/><Relationship Id="rId7" Type="http://schemas.openxmlformats.org/officeDocument/2006/relationships/image" Target="../media/image7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jpg"/><Relationship Id="rId5" Type="http://schemas.openxmlformats.org/officeDocument/2006/relationships/slideLayout" Target="../slideLayouts/slideLayout7.xml"/><Relationship Id="rId4" Type="http://schemas.openxmlformats.org/officeDocument/2006/relationships/video" Target="../media/media2.mp4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7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jpg"/><Relationship Id="rId5" Type="http://schemas.openxmlformats.org/officeDocument/2006/relationships/image" Target="../media/image76.jpeg"/><Relationship Id="rId4" Type="http://schemas.openxmlformats.org/officeDocument/2006/relationships/image" Target="../media/image75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81.png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62" y="0"/>
            <a:ext cx="9144000" cy="6858000"/>
          </a:xfrm>
          <a:prstGeom prst="rect">
            <a:avLst/>
          </a:prstGeom>
        </p:spPr>
      </p:pic>
      <p:pic>
        <p:nvPicPr>
          <p:cNvPr id="2050" name="Picture 2" descr="http://tigra2578.ucoz.net/17937493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121" y="4810857"/>
            <a:ext cx="7127434" cy="2165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kplm.pl.ua/media/attachments/1e58494bf3449e0bd71a1f1b44013b3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18240"/>
            <a:ext cx="6383579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 rot="19180633">
            <a:off x="-437583" y="1615932"/>
            <a:ext cx="533344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</a:bodyPr>
          <a:lstStyle/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Вітаємо гостей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66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62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04664"/>
            <a:ext cx="6400800" cy="48006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90499" y="5104969"/>
            <a:ext cx="830198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002060"/>
                </a:solidFill>
              </a:rPr>
              <a:t>Подорожник великий використовується </a:t>
            </a:r>
          </a:p>
          <a:p>
            <a:pPr algn="ctr"/>
            <a:r>
              <a:rPr lang="uk-UA" sz="3200" b="1" dirty="0" smtClean="0">
                <a:solidFill>
                  <a:srgbClr val="002060"/>
                </a:solidFill>
              </a:rPr>
              <a:t>як лікувальний засіб при ранах, ударах, наривах, опіках.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90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62" y="0"/>
            <a:ext cx="9144000" cy="6858000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87681" y="1154941"/>
            <a:ext cx="405636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32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Що то за рослина,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Що вбиває звіра?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620688"/>
            <a:ext cx="3004622" cy="419859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887419" y="5373216"/>
            <a:ext cx="21467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Звіробій</a:t>
            </a: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564904"/>
            <a:ext cx="5486400" cy="392430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552911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62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4718996"/>
            <a:ext cx="874963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002060"/>
                </a:solidFill>
              </a:rPr>
              <a:t>Звіробій використовують при хворобах шлунку, печінки, нирок. </a:t>
            </a:r>
          </a:p>
          <a:p>
            <a:pPr algn="ctr"/>
            <a:r>
              <a:rPr lang="uk-UA" sz="3200" b="1" dirty="0" smtClean="0">
                <a:solidFill>
                  <a:srgbClr val="002060"/>
                </a:solidFill>
              </a:rPr>
              <a:t>У народі звіробій називають травою від </a:t>
            </a:r>
          </a:p>
          <a:p>
            <a:pPr algn="ctr"/>
            <a:r>
              <a:rPr lang="uk-UA" sz="3200" b="1" dirty="0" smtClean="0">
                <a:solidFill>
                  <a:srgbClr val="002060"/>
                </a:solidFill>
              </a:rPr>
              <a:t>99 </a:t>
            </a:r>
            <a:r>
              <a:rPr lang="uk-UA" sz="3200" b="1" dirty="0" err="1" smtClean="0">
                <a:solidFill>
                  <a:srgbClr val="002060"/>
                </a:solidFill>
              </a:rPr>
              <a:t>хвороб</a:t>
            </a:r>
            <a:r>
              <a:rPr lang="uk-UA" sz="3200" b="1" dirty="0" smtClean="0">
                <a:solidFill>
                  <a:srgbClr val="002060"/>
                </a:solidFill>
              </a:rPr>
              <a:t>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492989"/>
            <a:ext cx="4316318" cy="259228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1396" y="129279"/>
            <a:ext cx="5182605" cy="442446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29279"/>
            <a:ext cx="4911302" cy="3128321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57133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62" y="0"/>
            <a:ext cx="9144000" cy="6858000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9512" y="607328"/>
            <a:ext cx="504056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Розкажу я вам до діла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Жовтий сік у цього зілля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І квітки — жовтогарячі.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Має він таку задачу: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Рани людям </a:t>
            </a:r>
            <a:r>
              <a:rPr kumimoji="0" lang="uk-UA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лікувать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Всі про це повинні знать.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750182"/>
            <a:ext cx="4741570" cy="433630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561312" y="5445224"/>
            <a:ext cx="21868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Чистотіл</a:t>
            </a: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91" y="3284984"/>
            <a:ext cx="4229100" cy="3438525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09840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62" y="0"/>
            <a:ext cx="9144000" cy="6858000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63382" y="4149080"/>
            <a:ext cx="820891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Отруйна, але дуже популярна в народі лікувальна рослина. Соком чистотілу виводять бородавки, вузлики, лишаї, мозолі, плями на шкірі.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Настоєм чистотілу лікують хвороби ротової порожнини. Використовують чистотіл і для лікування ран, які довго не загоюються. 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1"/>
            <a:ext cx="4994407" cy="393334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001" y="1003885"/>
            <a:ext cx="4562856" cy="3118104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38775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62" y="0"/>
            <a:ext cx="9144000" cy="6858000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-4680" y="578877"/>
            <a:ext cx="51527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Стоїть, коливається,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Головою величається,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А торкнеш кусається.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04" y="2298976"/>
            <a:ext cx="6100754" cy="4575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476786" y="5980638"/>
            <a:ext cx="21919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Кропива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32656"/>
            <a:ext cx="3313255" cy="5301208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999142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62" y="0"/>
            <a:ext cx="9144000" cy="6858000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39552" y="3429000"/>
            <a:ext cx="8424936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Кропива дуже багата на вітаміни. Тому навесні з молодої кропиви варять борщ, п’ють з неї сік.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Вона ще й зупиняє кровотечу,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лікує радикуліт, ревматизм.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Дуже добре відваром кропиви мити волосся, щоб воно було здорове та блискуче.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332" y="697937"/>
            <a:ext cx="5076056" cy="2781401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71" y="188640"/>
            <a:ext cx="5027342" cy="3353236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579491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6762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75584" y="1899630"/>
            <a:ext cx="3888432" cy="1134224"/>
          </a:xfrm>
          <a:prstGeom prst="rect">
            <a:avLst/>
          </a:prstGeom>
        </p:spPr>
        <p:txBody>
          <a:bodyPr wrap="none">
            <a:prstTxWarp prst="textDeflate">
              <a:avLst/>
            </a:prstTxWarp>
            <a:spAutoFit/>
          </a:bodyPr>
          <a:lstStyle/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Зелена аптека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4" y="385091"/>
            <a:ext cx="5196448" cy="37319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79" y="3467864"/>
            <a:ext cx="8452688" cy="33716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4" y="282993"/>
            <a:ext cx="1621539" cy="21305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184" y="755555"/>
            <a:ext cx="2400463" cy="22881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880" y="-84731"/>
            <a:ext cx="1255660" cy="2005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20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244" y="2643109"/>
            <a:ext cx="6299756" cy="4214891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904" b="6904"/>
          <a:stretch/>
        </p:blipFill>
        <p:spPr>
          <a:xfrm>
            <a:off x="2312" y="-172144"/>
            <a:ext cx="5691701" cy="379209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647" y="145708"/>
            <a:ext cx="5164353" cy="3643333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32544"/>
            <a:ext cx="4962155" cy="3721616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42288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338" y="-9520"/>
            <a:ext cx="5245402" cy="494116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00" y="3401536"/>
            <a:ext cx="4457700" cy="40767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46720"/>
            <a:ext cx="3810000" cy="38100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110276"/>
            <a:ext cx="4427984" cy="3726372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895791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62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37" y="94320"/>
            <a:ext cx="8960326" cy="666936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627784" y="2967334"/>
            <a:ext cx="4165978" cy="175780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uk-UA" sz="54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Зелена аптека</a:t>
            </a:r>
            <a:endParaRPr lang="ru-RU" sz="54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3056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80"/>
            <a:ext cx="5004048" cy="387131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0" y="15280"/>
            <a:ext cx="4286250" cy="387131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918" y="3564161"/>
            <a:ext cx="4258082" cy="325806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0"/>
            <a:ext cx="4857750" cy="3528392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252458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62" y="0"/>
            <a:ext cx="9144000" cy="6858000"/>
          </a:xfrm>
          <a:prstGeom prst="rect">
            <a:avLst/>
          </a:prstGeom>
        </p:spPr>
      </p:pic>
      <p:pic>
        <p:nvPicPr>
          <p:cNvPr id="4100" name="Picture 4" descr="https://arhivurokov.ru/videouroki/html/2014/03/26/98678927/98678927_7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0688"/>
            <a:ext cx="3600400" cy="5102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605" y="3428999"/>
            <a:ext cx="5634921" cy="3290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00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5856" y="2571172"/>
            <a:ext cx="5625589" cy="421919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96" y="3539832"/>
            <a:ext cx="3900740" cy="331816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10"/>
          <a:stretch/>
        </p:blipFill>
        <p:spPr>
          <a:xfrm>
            <a:off x="95196" y="188640"/>
            <a:ext cx="5916149" cy="4121624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639311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62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033" y="2852936"/>
            <a:ext cx="5112568" cy="383442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6672"/>
            <a:ext cx="5029200" cy="365760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225686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62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9410" y="2132856"/>
            <a:ext cx="6108171" cy="458112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43" y="332656"/>
            <a:ext cx="5334000" cy="4048125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67080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62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224" y="1825621"/>
            <a:ext cx="6210267" cy="46577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29" y="3068960"/>
            <a:ext cx="4751297" cy="356779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11" y="111121"/>
            <a:ext cx="4572000" cy="342900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550980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62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39" y="2492896"/>
            <a:ext cx="5885339" cy="4101629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6"/>
          <a:stretch/>
        </p:blipFill>
        <p:spPr>
          <a:xfrm>
            <a:off x="323528" y="407434"/>
            <a:ext cx="3924300" cy="5143998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605613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62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5146"/>
            <a:ext cx="4857473" cy="452261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87277" y="1756053"/>
            <a:ext cx="2969445" cy="407803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99296" y="706118"/>
            <a:ext cx="4275927" cy="703317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</a:bodyPr>
          <a:lstStyle/>
          <a:p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Легенда про ромашку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3368"/>
            <a:ext cx="9144000" cy="27646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6923" y="1268760"/>
            <a:ext cx="3870152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98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62" y="0"/>
            <a:ext cx="9144000" cy="6858000"/>
          </a:xfrm>
          <a:prstGeom prst="rect">
            <a:avLst/>
          </a:prstGeom>
        </p:spPr>
      </p:pic>
      <p:pic>
        <p:nvPicPr>
          <p:cNvPr id="1026" name="Picture 2" descr="http://vidpovidi.net.ua/wp-content/uploads/zl1ejh3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557937"/>
            <a:ext cx="7018448" cy="5263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echoworld.com/B05/B0504/Schneegl%F6ckchen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42" y="334961"/>
            <a:ext cx="2178710" cy="3722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43808" y="692696"/>
            <a:ext cx="4752528" cy="585356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</a:bodyPr>
          <a:lstStyle/>
          <a:p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Легенда про конвалію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7323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62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4227779" cy="56388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881879"/>
            <a:ext cx="5250160" cy="393762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635896" y="1306478"/>
            <a:ext cx="3875446" cy="354421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78" y="3698723"/>
            <a:ext cx="4869910" cy="315927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860032" y="742539"/>
            <a:ext cx="3780326" cy="719903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</a:bodyPr>
          <a:lstStyle/>
          <a:p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Легенда про шипшину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0420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62" y="0"/>
            <a:ext cx="9144000" cy="6858000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547664" y="4636293"/>
            <a:ext cx="684076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Стоять на галявині сестрички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Золотії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очі, білі косички.</a:t>
            </a:r>
          </a:p>
        </p:txBody>
      </p:sp>
      <p:pic>
        <p:nvPicPr>
          <p:cNvPr id="3076" name="Picture 4" descr="http://www.playcast.ru/uploads/2014/07/23/931317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4758"/>
            <a:ext cx="4055956" cy="660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507" y="137406"/>
            <a:ext cx="5072698" cy="463913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580112" y="6061898"/>
            <a:ext cx="23807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Ромашки</a:t>
            </a: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905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62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32656"/>
            <a:ext cx="4500563" cy="6348413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93" y="1556792"/>
            <a:ext cx="4446645" cy="4950718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39552" y="580038"/>
            <a:ext cx="4028286" cy="760730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</a:bodyPr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Легенда про мати-й-мачуху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60026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Дитяча пісня - Я люблю у лузі квіти (minu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66955" y="6004560"/>
            <a:ext cx="609600" cy="609600"/>
          </a:xfrm>
          <a:prstGeom prst="rect">
            <a:avLst/>
          </a:prstGeom>
        </p:spPr>
      </p:pic>
      <p:pic>
        <p:nvPicPr>
          <p:cNvPr id="4" name="Я люблю у лузі квіти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0" y="0"/>
            <a:ext cx="91439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905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25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66257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633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video>
              <p:cMediaNode vol="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62" y="0"/>
            <a:ext cx="9144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" y="3429000"/>
            <a:ext cx="4114428" cy="34290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880" y="116632"/>
            <a:ext cx="4258176" cy="316835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007" y="3047912"/>
            <a:ext cx="5729935" cy="3645423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28"/>
            <a:ext cx="5656282" cy="4242211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47445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816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2" y="0"/>
            <a:ext cx="9130288" cy="685543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87624" y="1996480"/>
            <a:ext cx="7128792" cy="3528392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algn="ctr"/>
            <a:r>
              <a:rPr lang="ru-RU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Рослини</a:t>
            </a: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лікарі</a:t>
            </a:r>
            <a:r>
              <a:rPr lang="ru-RU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корисні</a:t>
            </a: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тому, </a:t>
            </a:r>
            <a:r>
              <a:rPr lang="ru-RU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що</a:t>
            </a:r>
            <a:r>
              <a:rPr lang="ru-RU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.….</a:t>
            </a:r>
          </a:p>
          <a:p>
            <a:pPr algn="ctr"/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Мене </a:t>
            </a:r>
            <a:r>
              <a:rPr lang="ru-RU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зацікавило</a:t>
            </a: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….. </a:t>
            </a:r>
            <a:endParaRPr lang="ru-RU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Я </a:t>
            </a:r>
            <a:r>
              <a:rPr lang="ru-RU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зможу</a:t>
            </a: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зменшити</a:t>
            </a: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ризик</a:t>
            </a: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захворіти</a:t>
            </a: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якщо</a:t>
            </a: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……</a:t>
            </a:r>
          </a:p>
          <a:p>
            <a:pPr algn="ctr"/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b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Мені</a:t>
            </a: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знадобиться</a:t>
            </a: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у </a:t>
            </a:r>
            <a:r>
              <a:rPr lang="ru-RU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житті</a:t>
            </a: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… </a:t>
            </a:r>
          </a:p>
        </p:txBody>
      </p:sp>
    </p:spTree>
    <p:extLst>
      <p:ext uri="{BB962C8B-B14F-4D97-AF65-F5344CB8AC3E}">
        <p14:creationId xmlns:p14="http://schemas.microsoft.com/office/powerpoint/2010/main" val="998680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62" y="1716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62" y="17160"/>
            <a:ext cx="9128779" cy="6070638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683568" y="5445224"/>
            <a:ext cx="8235818" cy="1224136"/>
          </a:xfrm>
          <a:prstGeom prst="rect">
            <a:avLst/>
          </a:prstGeom>
        </p:spPr>
        <p:txBody>
          <a:bodyPr numCol="2">
            <a:prstTxWarp prst="textPlain">
              <a:avLst/>
            </a:prstTxWarp>
            <a:spAutoFit/>
          </a:bodyPr>
          <a:lstStyle/>
          <a:p>
            <a:pPr algn="ctr"/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Тут </a:t>
            </a:r>
            <a:r>
              <a:rPr lang="ru-RU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суцвіття</a:t>
            </a: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диких трав, н</a:t>
            </a:r>
            <a:r>
              <a:rPr lang="ru-RU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 </a:t>
            </a: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Купала </a:t>
            </a:r>
            <a:r>
              <a:rPr lang="ru-RU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їх</a:t>
            </a: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збирав</a:t>
            </a: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ctr"/>
            <a:r>
              <a:rPr lang="ru-RU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Із</a:t>
            </a: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кущів</a:t>
            </a: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листки, </a:t>
            </a:r>
            <a:r>
              <a:rPr lang="ru-RU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коріння</a:t>
            </a: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а</a:t>
            </a:r>
            <a:r>
              <a:rPr lang="ru-RU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 дерев – </a:t>
            </a:r>
            <a:r>
              <a:rPr lang="ru-RU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бруньки</a:t>
            </a: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насіння</a:t>
            </a: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ctr"/>
            <a:r>
              <a:rPr lang="ru-RU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Ціла</a:t>
            </a: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бачите</a:t>
            </a: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аптека, </a:t>
            </a:r>
            <a:r>
              <a:rPr lang="ru-RU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здоров'ячка</a:t>
            </a: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безпека</a:t>
            </a: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0447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62" y="0"/>
            <a:ext cx="9144000" cy="6858000"/>
          </a:xfrm>
          <a:prstGeom prst="rect">
            <a:avLst/>
          </a:prstGeom>
        </p:spPr>
      </p:pic>
      <p:pic>
        <p:nvPicPr>
          <p:cNvPr id="3" name="19377_видео 4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52950" y="3414713"/>
            <a:ext cx="38100" cy="2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435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2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62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1374" y="3491096"/>
            <a:ext cx="83529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3200" b="1" dirty="0" smtClean="0">
                <a:solidFill>
                  <a:srgbClr val="002060"/>
                </a:solidFill>
              </a:rPr>
              <a:t>Ромашка лікарська лікує застуду. Відвар квіток використовують для полоскання горла, промивання ран, купання немовлят. Відвари і настоянки ромашки використовують при хворобах шлунку, кишечника. Коли болить живіт п’ють чай ромашки.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99871"/>
            <a:ext cx="5832648" cy="3790051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203845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62" y="0"/>
            <a:ext cx="9144000" cy="6858000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-180528" y="825772"/>
            <a:ext cx="5194723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Як припустить теплий дощик,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Я горнусь в зелений кошик.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А коли година гожа,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Я на сонце в небі схожа.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051" y="312634"/>
            <a:ext cx="4331487" cy="588811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724128" y="6021288"/>
            <a:ext cx="24420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Кульбаба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8513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62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95536" y="3318570"/>
            <a:ext cx="835292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 давнину її вважали «еліксиром життя». У листках її багато вітамінів. Навесні, коли ще немає жодних свіжих овочів і фруктів, з листочків кульбаби роблять салати. З її квіток варять варення, корінці сушать і дають запарений з них чай тим, у кого немає апетиту.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Настій кульбаби — чудовий засіб від опіків.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664" y="188640"/>
            <a:ext cx="5112568" cy="3564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956433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62" y="0"/>
            <a:ext cx="9144000" cy="6858000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23528" y="4198148"/>
            <a:ext cx="5540991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Викупана в сонечку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Стоїть собі донечка.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Бджоли сонячний медок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Дістають з її квіток.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523849" y="5229200"/>
            <a:ext cx="13276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Липа</a:t>
            </a: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6" y="372010"/>
            <a:ext cx="5328593" cy="399644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513" y="469718"/>
            <a:ext cx="56292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51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62" y="0"/>
            <a:ext cx="9144000" cy="6858000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71394" y="4611677"/>
            <a:ext cx="799288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Настій липового цвіту дають при застудних захворюваннях.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Цвіт сушать, заварюють і п’ють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як чай.</a:t>
            </a: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6566628" y="1124744"/>
            <a:ext cx="2668042" cy="3275021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503" y="260648"/>
            <a:ext cx="6707727" cy="4471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61688339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62" y="0"/>
            <a:ext cx="9144000" cy="6858000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25654" y="239817"/>
            <a:ext cx="788436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Лікує хвороби шлунка, кашель, гоїть рани.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Листячко довгасте з жилками-нитками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Можеш ти прикласти до своєї рани.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Вздовж доріг, стежинок я люблю рости,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Скрізь мене побачиш, де крокуєш ти.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780928"/>
            <a:ext cx="3931566" cy="395253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19" t="5913" r="2819" b="5745"/>
          <a:stretch/>
        </p:blipFill>
        <p:spPr>
          <a:xfrm>
            <a:off x="395536" y="2528103"/>
            <a:ext cx="3657867" cy="4115143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203848" y="5994211"/>
            <a:ext cx="30466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Подорожник</a:t>
            </a: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08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463</Words>
  <Application>Microsoft Office PowerPoint</Application>
  <PresentationFormat>Экран (4:3)</PresentationFormat>
  <Paragraphs>65</Paragraphs>
  <Slides>35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41</cp:revision>
  <dcterms:created xsi:type="dcterms:W3CDTF">2017-04-08T12:24:20Z</dcterms:created>
  <dcterms:modified xsi:type="dcterms:W3CDTF">2017-05-31T03:38:22Z</dcterms:modified>
</cp:coreProperties>
</file>