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7" r:id="rId3"/>
    <p:sldId id="265" r:id="rId4"/>
    <p:sldId id="263" r:id="rId5"/>
    <p:sldId id="262" r:id="rId6"/>
    <p:sldId id="264" r:id="rId7"/>
    <p:sldId id="267" r:id="rId8"/>
    <p:sldId id="266" r:id="rId9"/>
    <p:sldId id="270" r:id="rId10"/>
    <p:sldId id="269" r:id="rId11"/>
    <p:sldId id="268" r:id="rId12"/>
    <p:sldId id="272" r:id="rId13"/>
    <p:sldId id="275" r:id="rId14"/>
    <p:sldId id="274" r:id="rId15"/>
    <p:sldId id="291" r:id="rId16"/>
    <p:sldId id="288" r:id="rId17"/>
    <p:sldId id="290" r:id="rId18"/>
    <p:sldId id="289" r:id="rId19"/>
    <p:sldId id="293" r:id="rId20"/>
    <p:sldId id="314" r:id="rId21"/>
    <p:sldId id="315" r:id="rId22"/>
    <p:sldId id="334" r:id="rId23"/>
    <p:sldId id="335" r:id="rId24"/>
    <p:sldId id="333" r:id="rId25"/>
    <p:sldId id="273" r:id="rId26"/>
    <p:sldId id="276" r:id="rId27"/>
    <p:sldId id="279" r:id="rId28"/>
    <p:sldId id="278" r:id="rId29"/>
    <p:sldId id="277" r:id="rId30"/>
    <p:sldId id="283" r:id="rId31"/>
    <p:sldId id="282" r:id="rId32"/>
    <p:sldId id="286" r:id="rId33"/>
    <p:sldId id="281" r:id="rId34"/>
    <p:sldId id="285" r:id="rId35"/>
    <p:sldId id="336" r:id="rId36"/>
    <p:sldId id="284" r:id="rId37"/>
    <p:sldId id="287" r:id="rId38"/>
    <p:sldId id="337" r:id="rId3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2B2E369-8E2A-480E-B6C6-F5C051D690E7}">
          <p14:sldIdLst>
            <p14:sldId id="261"/>
            <p14:sldId id="257"/>
            <p14:sldId id="265"/>
            <p14:sldId id="263"/>
            <p14:sldId id="262"/>
            <p14:sldId id="264"/>
            <p14:sldId id="267"/>
            <p14:sldId id="266"/>
            <p14:sldId id="270"/>
            <p14:sldId id="269"/>
            <p14:sldId id="268"/>
            <p14:sldId id="272"/>
            <p14:sldId id="275"/>
            <p14:sldId id="274"/>
            <p14:sldId id="291"/>
            <p14:sldId id="288"/>
            <p14:sldId id="290"/>
            <p14:sldId id="289"/>
            <p14:sldId id="293"/>
            <p14:sldId id="314"/>
            <p14:sldId id="315"/>
            <p14:sldId id="334"/>
            <p14:sldId id="335"/>
            <p14:sldId id="333"/>
            <p14:sldId id="273"/>
            <p14:sldId id="276"/>
            <p14:sldId id="279"/>
            <p14:sldId id="278"/>
            <p14:sldId id="277"/>
            <p14:sldId id="283"/>
            <p14:sldId id="282"/>
            <p14:sldId id="286"/>
            <p14:sldId id="281"/>
            <p14:sldId id="285"/>
            <p14:sldId id="336"/>
            <p14:sldId id="284"/>
            <p14:sldId id="287"/>
            <p14:sldId id="33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02A48-EEE6-421E-8C83-D3B76DC9BD72}" type="datetimeFigureOut">
              <a:rPr lang="uk-UA" smtClean="0"/>
              <a:t>11.06.2017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4E5A-D31E-445B-802F-985A3AE4544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7755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02A48-EEE6-421E-8C83-D3B76DC9BD72}" type="datetimeFigureOut">
              <a:rPr lang="uk-UA" smtClean="0"/>
              <a:t>11.06.2017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4E5A-D31E-445B-802F-985A3AE4544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013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02A48-EEE6-421E-8C83-D3B76DC9BD72}" type="datetimeFigureOut">
              <a:rPr lang="uk-UA" smtClean="0"/>
              <a:t>11.06.2017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4E5A-D31E-445B-802F-985A3AE4544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3351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02A48-EEE6-421E-8C83-D3B76DC9BD72}" type="datetimeFigureOut">
              <a:rPr lang="uk-UA" smtClean="0"/>
              <a:t>11.06.2017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4E5A-D31E-445B-802F-985A3AE4544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2334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02A48-EEE6-421E-8C83-D3B76DC9BD72}" type="datetimeFigureOut">
              <a:rPr lang="uk-UA" smtClean="0"/>
              <a:t>11.06.2017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4E5A-D31E-445B-802F-985A3AE4544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6095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02A48-EEE6-421E-8C83-D3B76DC9BD72}" type="datetimeFigureOut">
              <a:rPr lang="uk-UA" smtClean="0"/>
              <a:t>11.06.2017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4E5A-D31E-445B-802F-985A3AE4544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369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02A48-EEE6-421E-8C83-D3B76DC9BD72}" type="datetimeFigureOut">
              <a:rPr lang="uk-UA" smtClean="0"/>
              <a:t>11.06.2017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4E5A-D31E-445B-802F-985A3AE4544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8148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02A48-EEE6-421E-8C83-D3B76DC9BD72}" type="datetimeFigureOut">
              <a:rPr lang="uk-UA" smtClean="0"/>
              <a:t>11.06.2017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4E5A-D31E-445B-802F-985A3AE4544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1722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02A48-EEE6-421E-8C83-D3B76DC9BD72}" type="datetimeFigureOut">
              <a:rPr lang="uk-UA" smtClean="0"/>
              <a:t>11.06.2017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4E5A-D31E-445B-802F-985A3AE4544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7444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02A48-EEE6-421E-8C83-D3B76DC9BD72}" type="datetimeFigureOut">
              <a:rPr lang="uk-UA" smtClean="0"/>
              <a:t>11.06.2017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4E5A-D31E-445B-802F-985A3AE4544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1708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02A48-EEE6-421E-8C83-D3B76DC9BD72}" type="datetimeFigureOut">
              <a:rPr lang="uk-UA" smtClean="0"/>
              <a:t>11.06.2017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4E5A-D31E-445B-802F-985A3AE4544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3730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02A48-EEE6-421E-8C83-D3B76DC9BD72}" type="datetimeFigureOut">
              <a:rPr lang="uk-UA" smtClean="0"/>
              <a:t>11.06.2017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74E5A-D31E-445B-802F-985A3AE4544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094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5" Type="http://schemas.openxmlformats.org/officeDocument/2006/relationships/image" Target="../media/image42.png"/><Relationship Id="rId4" Type="http://schemas.openxmlformats.org/officeDocument/2006/relationships/image" Target="../media/image4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7" Type="http://schemas.openxmlformats.org/officeDocument/2006/relationships/image" Target="../media/image5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jpg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5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gif"/><Relationship Id="rId4" Type="http://schemas.openxmlformats.org/officeDocument/2006/relationships/image" Target="../media/image7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2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20.jpg"/><Relationship Id="rId4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12993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748" y="3761861"/>
            <a:ext cx="3668096" cy="27551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57" y="561817"/>
            <a:ext cx="5451252" cy="300698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492470" y="649678"/>
            <a:ext cx="46515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Друг </a:t>
            </a:r>
            <a:r>
              <a:rPr lang="ru-RU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чи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ворог?</a:t>
            </a:r>
            <a:endParaRPr lang="uk-UA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8344" y="431005"/>
            <a:ext cx="22769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Вогонь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609" y="1979897"/>
            <a:ext cx="3810000" cy="3810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23" y="3644502"/>
            <a:ext cx="3156360" cy="3137793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7131656" y="4508370"/>
            <a:ext cx="618186" cy="63106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Овал 15"/>
          <p:cNvSpPr/>
          <p:nvPr/>
        </p:nvSpPr>
        <p:spPr>
          <a:xfrm>
            <a:off x="991820" y="5769086"/>
            <a:ext cx="548998" cy="51570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TextBox 4"/>
          <p:cNvSpPr txBox="1"/>
          <p:nvPr/>
        </p:nvSpPr>
        <p:spPr>
          <a:xfrm>
            <a:off x="6818235" y="5904398"/>
            <a:ext cx="2141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err="1" smtClean="0">
                <a:solidFill>
                  <a:schemeClr val="bg1"/>
                </a:solidFill>
              </a:rPr>
              <a:t>Іванус</a:t>
            </a:r>
            <a:r>
              <a:rPr lang="uk-UA" sz="3200" b="1" dirty="0" smtClean="0">
                <a:solidFill>
                  <a:schemeClr val="bg1"/>
                </a:solidFill>
              </a:rPr>
              <a:t> О.Д.</a:t>
            </a:r>
            <a:endParaRPr lang="uk-UA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34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48" y="202844"/>
            <a:ext cx="8450704" cy="56280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48" y="5830910"/>
            <a:ext cx="8450704" cy="8763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95086" y="1421870"/>
            <a:ext cx="35750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Ні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– </a:t>
            </a:r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війні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!!!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4170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812" y="1009962"/>
            <a:ext cx="4114800" cy="56967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63" y="1628815"/>
            <a:ext cx="3012862" cy="50778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095" y="1543040"/>
            <a:ext cx="4213816" cy="57485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13640" y="78765"/>
            <a:ext cx="3659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«</a:t>
            </a:r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Жаринка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»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418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063" y="-351845"/>
            <a:ext cx="8479936" cy="720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27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46" y="270456"/>
            <a:ext cx="4860906" cy="32071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254" y="2987897"/>
            <a:ext cx="5986101" cy="37413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125" y="1249251"/>
            <a:ext cx="3949748" cy="17386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66211" y="270456"/>
            <a:ext cx="45676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«</a:t>
            </a:r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Пожежники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»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6643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831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54956" y="338800"/>
            <a:ext cx="60916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Г.Бойко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«</a:t>
            </a:r>
            <a:r>
              <a:rPr lang="ru-RU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Сірничок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»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7101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98" y="798491"/>
            <a:ext cx="8322003" cy="553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33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15" y="901520"/>
            <a:ext cx="8083970" cy="525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33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42" y="872544"/>
            <a:ext cx="8503812" cy="47780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94" y="4941730"/>
            <a:ext cx="4329179" cy="876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273" y="4941730"/>
            <a:ext cx="4174633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20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0281"/>
            <a:ext cx="9144000" cy="5143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90" y="3361964"/>
            <a:ext cx="2074314" cy="34960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822" y="5227481"/>
            <a:ext cx="199072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24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51" y="157984"/>
            <a:ext cx="5400675" cy="3381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917" y="2940877"/>
            <a:ext cx="2981325" cy="4067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103" y="2034861"/>
            <a:ext cx="3912977" cy="464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3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8" t="7215" r="5601" b="7037"/>
          <a:stretch/>
        </p:blipFill>
        <p:spPr>
          <a:xfrm>
            <a:off x="772732" y="1068947"/>
            <a:ext cx="7598536" cy="502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84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30867">
            <a:off x="-128788" y="291921"/>
            <a:ext cx="6276975" cy="441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865" y="3155324"/>
            <a:ext cx="4892368" cy="370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22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8786"/>
            <a:ext cx="7391400" cy="4699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36" t="11838" r="26161" b="65280"/>
          <a:stretch/>
        </p:blipFill>
        <p:spPr>
          <a:xfrm>
            <a:off x="2085304" y="90153"/>
            <a:ext cx="579549" cy="7968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212" y="3429000"/>
            <a:ext cx="4018259" cy="33187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01" y="4696719"/>
            <a:ext cx="2286000" cy="17145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630" y="4054095"/>
            <a:ext cx="1974487" cy="269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34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95"/>
          <a:stretch/>
        </p:blipFill>
        <p:spPr>
          <a:xfrm>
            <a:off x="219075" y="216861"/>
            <a:ext cx="3039281" cy="35909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394" y="453431"/>
            <a:ext cx="4106348" cy="61360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184" y="1386683"/>
            <a:ext cx="3130382" cy="527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7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3" y="27300"/>
            <a:ext cx="4312880" cy="43128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815" y="2685881"/>
            <a:ext cx="2731012" cy="18192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372" y="437338"/>
            <a:ext cx="2514600" cy="18192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126" y="4744145"/>
            <a:ext cx="2919063" cy="18192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63" y="3207393"/>
            <a:ext cx="5649593" cy="406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58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21" y="1784911"/>
            <a:ext cx="8842157" cy="328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64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896"/>
            <a:ext cx="3250794" cy="32507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384" y="3285352"/>
            <a:ext cx="3043644" cy="29940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185" y="444526"/>
            <a:ext cx="3688424" cy="23963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85" y="3023334"/>
            <a:ext cx="5659017" cy="366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5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98960" cy="68453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959" y="5064763"/>
            <a:ext cx="4045041" cy="17805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98959" y="0"/>
            <a:ext cx="4045040" cy="17805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90179" y="2556828"/>
            <a:ext cx="5768995" cy="173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9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84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959" y="294872"/>
            <a:ext cx="3812146" cy="52453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9" r="16251"/>
          <a:stretch/>
        </p:blipFill>
        <p:spPr>
          <a:xfrm>
            <a:off x="507777" y="2326934"/>
            <a:ext cx="3593205" cy="44064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76" y="1450634"/>
            <a:ext cx="3593205" cy="876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633" y="4958839"/>
            <a:ext cx="3896798" cy="8763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8059" y="4084"/>
            <a:ext cx="401263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«</a:t>
            </a:r>
            <a:r>
              <a:rPr lang="ru-RU" sz="44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С</a:t>
            </a:r>
            <a:r>
              <a:rPr lang="ru-RU" sz="4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ірники</a:t>
            </a:r>
            <a:r>
              <a:rPr lang="ru-RU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купив</a:t>
            </a:r>
          </a:p>
          <a:p>
            <a:pPr algn="ctr"/>
            <a:r>
              <a:rPr lang="ru-RU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у </a:t>
            </a:r>
            <a:r>
              <a:rPr lang="ru-RU" sz="4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крамниці</a:t>
            </a:r>
            <a:r>
              <a:rPr lang="ru-RU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»»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7669" y="5918407"/>
            <a:ext cx="34867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М. </a:t>
            </a:r>
            <a:r>
              <a:rPr lang="ru-RU" sz="40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Познанська</a:t>
            </a:r>
            <a:endParaRPr lang="ru-RU" sz="4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2662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91"/>
          <a:stretch/>
        </p:blipFill>
        <p:spPr>
          <a:xfrm>
            <a:off x="2749991" y="2691685"/>
            <a:ext cx="6297061" cy="40674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45" y="1658801"/>
            <a:ext cx="4546240" cy="371276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69341" y="422513"/>
            <a:ext cx="56053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Жарт «</a:t>
            </a:r>
            <a:r>
              <a:rPr lang="ru-RU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Кумонька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»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480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4452"/>
            <a:ext cx="9144000" cy="5143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179" y="5613847"/>
            <a:ext cx="1990725" cy="8763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90435" y="220561"/>
            <a:ext cx="80003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Гра</a:t>
            </a:r>
            <a:r>
              <a:rPr lang="ru-RU" sz="48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«</a:t>
            </a:r>
            <a:r>
              <a:rPr lang="ru-RU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Дорога </a:t>
            </a:r>
            <a:r>
              <a:rPr lang="ru-RU" sz="48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кожна</a:t>
            </a:r>
            <a:r>
              <a:rPr lang="ru-RU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хвилина</a:t>
            </a:r>
            <a:r>
              <a:rPr lang="ru-RU" sz="48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»</a:t>
            </a:r>
            <a:endParaRPr lang="ru-RU" sz="48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9611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432" y="2050727"/>
            <a:ext cx="3386946" cy="46205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59" y="3290914"/>
            <a:ext cx="5125792" cy="30443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374" y="244487"/>
            <a:ext cx="6332382" cy="449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0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928" y="1174728"/>
            <a:ext cx="6000750" cy="42767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909" y="3553303"/>
            <a:ext cx="2816573" cy="33291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68" y="3451538"/>
            <a:ext cx="2513994" cy="34064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4" y="3405087"/>
            <a:ext cx="2509456" cy="355088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23131" y="125699"/>
            <a:ext cx="57003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Гра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«</a:t>
            </a:r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Пожежники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»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5491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447" y="2491757"/>
            <a:ext cx="5831792" cy="27516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9971" y="229328"/>
            <a:ext cx="8264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Гра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«</a:t>
            </a:r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Врятуй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вірних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друзів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»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90" y="229328"/>
            <a:ext cx="7022417" cy="702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05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03" y="318752"/>
            <a:ext cx="8293994" cy="622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75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3488" y="612844"/>
            <a:ext cx="73152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Можна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гратися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із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сірниками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 </a:t>
            </a:r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Tx/>
              <a:buChar char="-"/>
            </a:pPr>
            <a:endParaRPr lang="ru-RU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Перед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тим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як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вийти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 дому,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вимкни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всі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електроприлади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</a:p>
          <a:p>
            <a:pPr marL="342900" indent="-342900">
              <a:buFontTx/>
              <a:buChar char="-"/>
            </a:pP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Пожежно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рятувальну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службу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викликай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 номером  101. </a:t>
            </a:r>
          </a:p>
          <a:p>
            <a:pPr marL="342900" indent="-342900">
              <a:buFontTx/>
              <a:buChar char="-"/>
            </a:pPr>
            <a:endParaRPr lang="ru-RU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можна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сушити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білизну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над плитою.  </a:t>
            </a:r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Tx/>
              <a:buChar char="-"/>
            </a:pPr>
            <a:endParaRPr lang="ru-RU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Ялинку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прикрасимо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бенгальськими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вогнями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свічками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    </a:t>
            </a:r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Tx/>
              <a:buChar char="-"/>
            </a:pPr>
            <a:endParaRPr lang="ru-RU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можна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розпалювати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вогонь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біля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легкозаймистих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речовин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Tx/>
              <a:buChar char="-"/>
            </a:pPr>
            <a:endParaRPr lang="ru-RU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Можна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розпалювати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вогнище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лісі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в </a:t>
            </a:r>
            <a:r>
              <a:rPr lang="ru-RU" sz="20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приміщенні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 </a:t>
            </a:r>
            <a:endParaRPr lang="ru-RU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9" t="14450" r="56555" b="16075"/>
          <a:stretch/>
        </p:blipFill>
        <p:spPr>
          <a:xfrm>
            <a:off x="6214055" y="1321182"/>
            <a:ext cx="708338" cy="708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4" t="14939" r="9913" b="17744"/>
          <a:stretch/>
        </p:blipFill>
        <p:spPr>
          <a:xfrm>
            <a:off x="5563672" y="399246"/>
            <a:ext cx="708339" cy="7083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9" t="14450" r="56555" b="16075"/>
          <a:stretch/>
        </p:blipFill>
        <p:spPr>
          <a:xfrm>
            <a:off x="6793603" y="2217909"/>
            <a:ext cx="708338" cy="7083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9" t="14450" r="56555" b="16075"/>
          <a:stretch/>
        </p:blipFill>
        <p:spPr>
          <a:xfrm>
            <a:off x="7276562" y="3114636"/>
            <a:ext cx="708338" cy="7083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4" t="14939" r="9913" b="17744"/>
          <a:stretch/>
        </p:blipFill>
        <p:spPr>
          <a:xfrm>
            <a:off x="6774286" y="3971557"/>
            <a:ext cx="708339" cy="7083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4" t="14939" r="9913" b="17744"/>
          <a:stretch/>
        </p:blipFill>
        <p:spPr>
          <a:xfrm>
            <a:off x="7434330" y="5423578"/>
            <a:ext cx="708339" cy="70833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9" t="14450" r="56555" b="16075"/>
          <a:stretch/>
        </p:blipFill>
        <p:spPr>
          <a:xfrm>
            <a:off x="6033747" y="4726854"/>
            <a:ext cx="708338" cy="70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99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25" y="321040"/>
            <a:ext cx="2152650" cy="27241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350" y="3854996"/>
            <a:ext cx="2152650" cy="27241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0" y="4052831"/>
            <a:ext cx="2029800" cy="23284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698" y="321040"/>
            <a:ext cx="2029800" cy="23284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167" y="90153"/>
            <a:ext cx="59603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0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53" y="3244417"/>
            <a:ext cx="7225048" cy="37805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433" y="190917"/>
            <a:ext cx="3333750" cy="2552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51"/>
          <a:stretch/>
        </p:blipFill>
        <p:spPr>
          <a:xfrm>
            <a:off x="5136664" y="190917"/>
            <a:ext cx="2568332" cy="2535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76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1030288" y="663575"/>
            <a:ext cx="330200" cy="520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endParaRPr lang="uk-UA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94" y="663575"/>
            <a:ext cx="4839688" cy="557450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890173" y="1025296"/>
            <a:ext cx="3793987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д</a:t>
            </a:r>
            <a:r>
              <a:rPr lang="ru-RU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ізнався</a:t>
            </a:r>
            <a:endParaRPr lang="ru-RU" sz="5400" b="1" dirty="0" smtClean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54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н</a:t>
            </a:r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авчився</a:t>
            </a:r>
            <a:endParaRPr lang="ru-RU" sz="5400" b="1" cap="none" spc="0" dirty="0" smtClean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п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овторив</a:t>
            </a:r>
          </a:p>
          <a:p>
            <a:pPr algn="ctr"/>
            <a:r>
              <a:rPr lang="ru-RU" sz="54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р</a:t>
            </a:r>
            <a:r>
              <a:rPr lang="ru-RU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озкажу</a:t>
            </a:r>
            <a:endParaRPr lang="ru-RU" sz="5400" b="1" dirty="0" smtClean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54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використаю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1622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98658" y="2949263"/>
            <a:ext cx="5736250" cy="35851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59" y="296214"/>
            <a:ext cx="4014185" cy="481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1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16927" y="2024657"/>
            <a:ext cx="7310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Дуже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дякуємо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за </a:t>
            </a:r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увагу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355" y="2832077"/>
            <a:ext cx="2689472" cy="258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77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41" y="131125"/>
            <a:ext cx="8238591" cy="465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44" y="3284113"/>
            <a:ext cx="9163444" cy="357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30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ятно 1 4"/>
          <p:cNvSpPr/>
          <p:nvPr/>
        </p:nvSpPr>
        <p:spPr>
          <a:xfrm>
            <a:off x="625502" y="328945"/>
            <a:ext cx="1775138" cy="1906073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Нехай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12" name="Пятно 1 11"/>
          <p:cNvSpPr/>
          <p:nvPr/>
        </p:nvSpPr>
        <p:spPr>
          <a:xfrm>
            <a:off x="731013" y="2640436"/>
            <a:ext cx="1775138" cy="1906073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хай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13" name="Пятно 1 12"/>
          <p:cNvSpPr/>
          <p:nvPr/>
        </p:nvSpPr>
        <p:spPr>
          <a:xfrm>
            <a:off x="6536899" y="552721"/>
            <a:ext cx="2014542" cy="1906073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серцях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14" name="Пятно 1 13"/>
          <p:cNvSpPr/>
          <p:nvPr/>
        </p:nvSpPr>
        <p:spPr>
          <a:xfrm>
            <a:off x="2683903" y="3629691"/>
            <a:ext cx="2006420" cy="1906073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пожеж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15" name="Пятно 1 14"/>
          <p:cNvSpPr/>
          <p:nvPr/>
        </p:nvSpPr>
        <p:spPr>
          <a:xfrm>
            <a:off x="428157" y="4649809"/>
            <a:ext cx="1775138" cy="1906073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в</a:t>
            </a:r>
            <a:endParaRPr lang="uk-UA" sz="4000" b="1" dirty="0">
              <a:solidFill>
                <a:srgbClr val="FF0000"/>
              </a:solidFill>
            </a:endParaRPr>
          </a:p>
        </p:txBody>
      </p:sp>
      <p:sp>
        <p:nvSpPr>
          <p:cNvPr id="16" name="Пятно 1 15"/>
          <p:cNvSpPr/>
          <p:nvPr/>
        </p:nvSpPr>
        <p:spPr>
          <a:xfrm>
            <a:off x="2809674" y="654848"/>
            <a:ext cx="1775138" cy="1906073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а</a:t>
            </a:r>
            <a:endParaRPr lang="uk-UA" sz="4000" b="1" dirty="0">
              <a:solidFill>
                <a:srgbClr val="FF0000"/>
              </a:solidFill>
            </a:endParaRPr>
          </a:p>
        </p:txBody>
      </p:sp>
      <p:sp>
        <p:nvSpPr>
          <p:cNvPr id="17" name="Пятно 1 16"/>
          <p:cNvSpPr/>
          <p:nvPr/>
        </p:nvSpPr>
        <p:spPr>
          <a:xfrm>
            <a:off x="6825399" y="2792572"/>
            <a:ext cx="2009507" cy="1906073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вогонь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18" name="Пятно 1 17"/>
          <p:cNvSpPr/>
          <p:nvPr/>
        </p:nvSpPr>
        <p:spPr>
          <a:xfrm>
            <a:off x="4641227" y="1865560"/>
            <a:ext cx="1775138" cy="1906073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палає</a:t>
            </a:r>
            <a:endParaRPr lang="uk-UA" dirty="0"/>
          </a:p>
        </p:txBody>
      </p:sp>
      <p:sp>
        <p:nvSpPr>
          <p:cNvPr id="19" name="Пятно 1 18"/>
          <p:cNvSpPr/>
          <p:nvPr/>
        </p:nvSpPr>
        <p:spPr>
          <a:xfrm>
            <a:off x="4722824" y="4585681"/>
            <a:ext cx="1775138" cy="1906073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буває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21" name="Пятно 1 20"/>
          <p:cNvSpPr/>
          <p:nvPr/>
        </p:nvSpPr>
        <p:spPr>
          <a:xfrm>
            <a:off x="7059768" y="4810263"/>
            <a:ext cx="1775138" cy="1906073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не</a:t>
            </a:r>
            <a:endParaRPr lang="uk-UA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76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058" y="1004552"/>
            <a:ext cx="8815883" cy="513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73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10" descr="0_9775_ac004b25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50057"/>
            <a:ext cx="3960813" cy="2214562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0_21a1c_6da08dbc_X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468" y="450057"/>
            <a:ext cx="4032250" cy="2243137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0_1dcf1_3873e3f7_X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836068"/>
            <a:ext cx="3960813" cy="2173287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3" descr="0_92a5_23a5a7ca_X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468" y="2836068"/>
            <a:ext cx="4032250" cy="2173287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6292"/>
            <a:ext cx="3168203" cy="10817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203" y="5474993"/>
            <a:ext cx="3113334" cy="13704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537" y="5585424"/>
            <a:ext cx="2862463" cy="12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0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80" y="249624"/>
            <a:ext cx="3374265" cy="258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772" y="249624"/>
            <a:ext cx="4800600" cy="3381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80" y="3772667"/>
            <a:ext cx="4880697" cy="2737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577" y="4571148"/>
            <a:ext cx="3825423" cy="191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83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855" y="3547524"/>
            <a:ext cx="4762500" cy="31718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78" y="188086"/>
            <a:ext cx="5047043" cy="33594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040" y="1092759"/>
            <a:ext cx="2571750" cy="17811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21" y="4429326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03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560</TotalTime>
  <Words>131</Words>
  <Application>Microsoft Office PowerPoint</Application>
  <PresentationFormat>Экран (4:3)</PresentationFormat>
  <Paragraphs>43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3" baseType="lpstr">
      <vt:lpstr>Arial</vt:lpstr>
      <vt:lpstr>Calibri</vt:lpstr>
      <vt:lpstr>Calibri Light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Василь і Оля</dc:creator>
  <cp:lastModifiedBy>Василь і Оля</cp:lastModifiedBy>
  <cp:revision>25</cp:revision>
  <dcterms:created xsi:type="dcterms:W3CDTF">2017-04-16T13:18:13Z</dcterms:created>
  <dcterms:modified xsi:type="dcterms:W3CDTF">2017-06-11T16:20:20Z</dcterms:modified>
</cp:coreProperties>
</file>