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9" r:id="rId2"/>
    <p:sldId id="260" r:id="rId3"/>
    <p:sldId id="261" r:id="rId4"/>
    <p:sldId id="258" r:id="rId5"/>
    <p:sldId id="273" r:id="rId6"/>
    <p:sldId id="264" r:id="rId7"/>
    <p:sldId id="268" r:id="rId8"/>
    <p:sldId id="269" r:id="rId9"/>
    <p:sldId id="270" r:id="rId10"/>
    <p:sldId id="272" r:id="rId11"/>
    <p:sldId id="266" r:id="rId12"/>
    <p:sldId id="274" r:id="rId13"/>
    <p:sldId id="277" r:id="rId14"/>
    <p:sldId id="278" r:id="rId15"/>
    <p:sldId id="279" r:id="rId16"/>
    <p:sldId id="276" r:id="rId17"/>
    <p:sldId id="282" r:id="rId18"/>
    <p:sldId id="288" r:id="rId19"/>
    <p:sldId id="287" r:id="rId20"/>
    <p:sldId id="284" r:id="rId21"/>
    <p:sldId id="289" r:id="rId22"/>
    <p:sldId id="298" r:id="rId23"/>
    <p:sldId id="292" r:id="rId24"/>
    <p:sldId id="293" r:id="rId25"/>
    <p:sldId id="294" r:id="rId26"/>
    <p:sldId id="295" r:id="rId27"/>
    <p:sldId id="296" r:id="rId28"/>
    <p:sldId id="297" r:id="rId29"/>
    <p:sldId id="299" r:id="rId30"/>
    <p:sldId id="290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5D1FA8-F8BF-4BE0-93BB-9966A7D98B13}" type="doc">
      <dgm:prSet loTypeId="urn:microsoft.com/office/officeart/2005/8/layout/chevron2" loCatId="list" qsTypeId="urn:microsoft.com/office/officeart/2005/8/quickstyle/3d1" qsCatId="3D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88B848BF-9609-4BD0-AF2A-60077C64C625}">
      <dgm:prSet phldrT="[Текст]" custT="1"/>
      <dgm:spPr/>
      <dgm:t>
        <a:bodyPr/>
        <a:lstStyle/>
        <a:p>
          <a:r>
            <a:rPr lang="uk-UA" sz="4000" b="1" dirty="0" smtClean="0">
              <a:solidFill>
                <a:srgbClr val="002060"/>
              </a:solidFill>
              <a:latin typeface="Bookman Old Style" pitchFamily="18" charset="0"/>
            </a:rPr>
            <a:t>І</a:t>
          </a:r>
          <a:endParaRPr lang="ru-RU" sz="4000" b="1" dirty="0">
            <a:solidFill>
              <a:srgbClr val="002060"/>
            </a:solidFill>
            <a:latin typeface="Bookman Old Style" pitchFamily="18" charset="0"/>
          </a:endParaRPr>
        </a:p>
      </dgm:t>
    </dgm:pt>
    <dgm:pt modelId="{C9E3BD39-0FB1-45D7-B550-DE5493DE3600}" type="parTrans" cxnId="{D603A451-18EE-4BAB-A38C-0F566D501F3D}">
      <dgm:prSet/>
      <dgm:spPr/>
      <dgm:t>
        <a:bodyPr/>
        <a:lstStyle/>
        <a:p>
          <a:endParaRPr lang="ru-RU"/>
        </a:p>
      </dgm:t>
    </dgm:pt>
    <dgm:pt modelId="{93AD9E55-7003-4772-AA66-5B9A25D15DC2}" type="sibTrans" cxnId="{D603A451-18EE-4BAB-A38C-0F566D501F3D}">
      <dgm:prSet/>
      <dgm:spPr/>
      <dgm:t>
        <a:bodyPr/>
        <a:lstStyle/>
        <a:p>
          <a:endParaRPr lang="ru-RU"/>
        </a:p>
      </dgm:t>
    </dgm:pt>
    <dgm:pt modelId="{287D51B4-2C68-4D75-B22C-13C534B9AE55}">
      <dgm:prSet phldrT="[Текст]"/>
      <dgm:spPr/>
      <dgm:t>
        <a:bodyPr/>
        <a:lstStyle/>
        <a:p>
          <a:r>
            <a:rPr lang="uk-UA" b="1" dirty="0" smtClean="0">
              <a:solidFill>
                <a:srgbClr val="002060"/>
              </a:solidFill>
            </a:rPr>
            <a:t>“ Екскурсоводи ”</a:t>
          </a:r>
          <a:endParaRPr lang="ru-RU" b="1" dirty="0">
            <a:solidFill>
              <a:srgbClr val="002060"/>
            </a:solidFill>
          </a:endParaRPr>
        </a:p>
      </dgm:t>
    </dgm:pt>
    <dgm:pt modelId="{BD0B698F-2027-4889-8936-5A61EFE7A7E1}" type="parTrans" cxnId="{EFB74746-73DB-44BE-B057-B3D09C4393E6}">
      <dgm:prSet/>
      <dgm:spPr/>
      <dgm:t>
        <a:bodyPr/>
        <a:lstStyle/>
        <a:p>
          <a:endParaRPr lang="ru-RU"/>
        </a:p>
      </dgm:t>
    </dgm:pt>
    <dgm:pt modelId="{997F6952-3165-49D9-8F76-881EC811E439}" type="sibTrans" cxnId="{EFB74746-73DB-44BE-B057-B3D09C4393E6}">
      <dgm:prSet/>
      <dgm:spPr/>
      <dgm:t>
        <a:bodyPr/>
        <a:lstStyle/>
        <a:p>
          <a:endParaRPr lang="ru-RU"/>
        </a:p>
      </dgm:t>
    </dgm:pt>
    <dgm:pt modelId="{2EB1B19E-F5FB-4FFA-A2C4-A7CF3718B737}">
      <dgm:prSet phldrT="[Текст]" custT="1"/>
      <dgm:spPr/>
      <dgm:t>
        <a:bodyPr/>
        <a:lstStyle/>
        <a:p>
          <a:r>
            <a:rPr lang="uk-UA" sz="4000" b="1" dirty="0" smtClean="0">
              <a:solidFill>
                <a:srgbClr val="002060"/>
              </a:solidFill>
              <a:latin typeface="Bookman Old Style" pitchFamily="18" charset="0"/>
            </a:rPr>
            <a:t>ІІІ</a:t>
          </a:r>
          <a:endParaRPr lang="ru-RU" sz="4000" b="1" dirty="0">
            <a:solidFill>
              <a:srgbClr val="002060"/>
            </a:solidFill>
            <a:latin typeface="Bookman Old Style" pitchFamily="18" charset="0"/>
          </a:endParaRPr>
        </a:p>
      </dgm:t>
    </dgm:pt>
    <dgm:pt modelId="{52EA8140-8D35-4EED-B485-F3E433B8D9AF}" type="parTrans" cxnId="{AF76A8D2-440C-49AB-96D2-87A3515B84C0}">
      <dgm:prSet/>
      <dgm:spPr/>
      <dgm:t>
        <a:bodyPr/>
        <a:lstStyle/>
        <a:p>
          <a:endParaRPr lang="ru-RU"/>
        </a:p>
      </dgm:t>
    </dgm:pt>
    <dgm:pt modelId="{BE7D0B7C-37E6-4742-96EC-F238B5C89DFC}" type="sibTrans" cxnId="{AF76A8D2-440C-49AB-96D2-87A3515B84C0}">
      <dgm:prSet/>
      <dgm:spPr/>
      <dgm:t>
        <a:bodyPr/>
        <a:lstStyle/>
        <a:p>
          <a:endParaRPr lang="ru-RU"/>
        </a:p>
      </dgm:t>
    </dgm:pt>
    <dgm:pt modelId="{01A276DF-7DA0-49A1-A99F-F9BB5448CB6B}">
      <dgm:prSet phldrT="[Текст]"/>
      <dgm:spPr/>
      <dgm:t>
        <a:bodyPr/>
        <a:lstStyle/>
        <a:p>
          <a:r>
            <a:rPr lang="uk-UA" b="1" dirty="0" smtClean="0">
              <a:solidFill>
                <a:srgbClr val="002060"/>
              </a:solidFill>
            </a:rPr>
            <a:t>“ Винахідники ” </a:t>
          </a:r>
          <a:endParaRPr lang="ru-RU" b="1" dirty="0">
            <a:solidFill>
              <a:srgbClr val="002060"/>
            </a:solidFill>
          </a:endParaRPr>
        </a:p>
      </dgm:t>
    </dgm:pt>
    <dgm:pt modelId="{2D7D42DB-298D-4B06-AC13-9253BCDFFFB7}" type="parTrans" cxnId="{0AD83C9F-797F-40DD-A4A4-92A655AE7171}">
      <dgm:prSet/>
      <dgm:spPr/>
      <dgm:t>
        <a:bodyPr/>
        <a:lstStyle/>
        <a:p>
          <a:endParaRPr lang="ru-RU"/>
        </a:p>
      </dgm:t>
    </dgm:pt>
    <dgm:pt modelId="{BE802777-E767-42D3-9BBC-F113B61AC0DA}" type="sibTrans" cxnId="{0AD83C9F-797F-40DD-A4A4-92A655AE7171}">
      <dgm:prSet/>
      <dgm:spPr/>
      <dgm:t>
        <a:bodyPr/>
        <a:lstStyle/>
        <a:p>
          <a:endParaRPr lang="ru-RU"/>
        </a:p>
      </dgm:t>
    </dgm:pt>
    <dgm:pt modelId="{068147A8-369E-4994-9F73-1DE5359D2C98}">
      <dgm:prSet phldrT="[Текст]" custT="1"/>
      <dgm:spPr/>
      <dgm:t>
        <a:bodyPr/>
        <a:lstStyle/>
        <a:p>
          <a:r>
            <a:rPr lang="uk-UA" sz="4000" b="1" dirty="0" smtClean="0">
              <a:solidFill>
                <a:srgbClr val="002060"/>
              </a:solidFill>
              <a:latin typeface="Bookman Old Style" pitchFamily="18" charset="0"/>
            </a:rPr>
            <a:t>І</a:t>
          </a:r>
          <a:r>
            <a:rPr lang="en-US" sz="4000" b="1" dirty="0" smtClean="0">
              <a:solidFill>
                <a:srgbClr val="002060"/>
              </a:solidFill>
              <a:latin typeface="Bookman Old Style" pitchFamily="18" charset="0"/>
            </a:rPr>
            <a:t>V</a:t>
          </a:r>
          <a:endParaRPr lang="ru-RU" sz="4000" b="1" dirty="0">
            <a:solidFill>
              <a:srgbClr val="002060"/>
            </a:solidFill>
            <a:latin typeface="Bookman Old Style" pitchFamily="18" charset="0"/>
          </a:endParaRPr>
        </a:p>
      </dgm:t>
    </dgm:pt>
    <dgm:pt modelId="{408358D8-A22A-4D70-A0BF-CF31B3063CC2}" type="parTrans" cxnId="{8B0BDFEF-568E-4887-B5C4-930A968163C9}">
      <dgm:prSet/>
      <dgm:spPr/>
      <dgm:t>
        <a:bodyPr/>
        <a:lstStyle/>
        <a:p>
          <a:endParaRPr lang="ru-RU"/>
        </a:p>
      </dgm:t>
    </dgm:pt>
    <dgm:pt modelId="{06C89033-B927-41F7-9F30-5E677D6E4A11}" type="sibTrans" cxnId="{8B0BDFEF-568E-4887-B5C4-930A968163C9}">
      <dgm:prSet/>
      <dgm:spPr/>
      <dgm:t>
        <a:bodyPr/>
        <a:lstStyle/>
        <a:p>
          <a:endParaRPr lang="ru-RU"/>
        </a:p>
      </dgm:t>
    </dgm:pt>
    <dgm:pt modelId="{FE10893D-7959-4D97-A480-B6282D07372A}">
      <dgm:prSet phldrT="[Текст]"/>
      <dgm:spPr/>
      <dgm:t>
        <a:bodyPr/>
        <a:lstStyle/>
        <a:p>
          <a:r>
            <a:rPr lang="uk-UA" b="1" dirty="0" smtClean="0">
              <a:solidFill>
                <a:srgbClr val="002060"/>
              </a:solidFill>
            </a:rPr>
            <a:t>“ Друзі  природи ”</a:t>
          </a:r>
          <a:endParaRPr lang="ru-RU" b="1" dirty="0">
            <a:solidFill>
              <a:srgbClr val="002060"/>
            </a:solidFill>
          </a:endParaRPr>
        </a:p>
      </dgm:t>
    </dgm:pt>
    <dgm:pt modelId="{5E1FD54D-C02C-4F10-A65D-3745FA34523A}" type="parTrans" cxnId="{15639C7F-5AF4-4AE6-86D9-AC958EF19040}">
      <dgm:prSet/>
      <dgm:spPr/>
      <dgm:t>
        <a:bodyPr/>
        <a:lstStyle/>
        <a:p>
          <a:endParaRPr lang="ru-RU"/>
        </a:p>
      </dgm:t>
    </dgm:pt>
    <dgm:pt modelId="{FC6FF3BB-1422-4240-AFEA-3B9D6D2557EB}" type="sibTrans" cxnId="{15639C7F-5AF4-4AE6-86D9-AC958EF19040}">
      <dgm:prSet/>
      <dgm:spPr/>
      <dgm:t>
        <a:bodyPr/>
        <a:lstStyle/>
        <a:p>
          <a:endParaRPr lang="ru-RU"/>
        </a:p>
      </dgm:t>
    </dgm:pt>
    <dgm:pt modelId="{B20E0D99-E981-466D-9802-B71EA514C6EF}">
      <dgm:prSet custT="1"/>
      <dgm:spPr/>
      <dgm:t>
        <a:bodyPr/>
        <a:lstStyle/>
        <a:p>
          <a:r>
            <a:rPr lang="uk-UA" sz="4000" b="1" dirty="0" smtClean="0">
              <a:solidFill>
                <a:srgbClr val="002060"/>
              </a:solidFill>
              <a:latin typeface="Bookman Old Style" pitchFamily="18" charset="0"/>
            </a:rPr>
            <a:t>ІІ</a:t>
          </a:r>
          <a:endParaRPr lang="ru-RU" sz="4000" b="1" dirty="0">
            <a:solidFill>
              <a:srgbClr val="002060"/>
            </a:solidFill>
            <a:latin typeface="Bookman Old Style" pitchFamily="18" charset="0"/>
          </a:endParaRPr>
        </a:p>
      </dgm:t>
    </dgm:pt>
    <dgm:pt modelId="{BB86ED25-A20F-45AD-8362-2453640A90B0}" type="parTrans" cxnId="{F7624643-FA33-4263-ACAE-E8E0BB04CBE8}">
      <dgm:prSet/>
      <dgm:spPr/>
      <dgm:t>
        <a:bodyPr/>
        <a:lstStyle/>
        <a:p>
          <a:endParaRPr lang="ru-RU"/>
        </a:p>
      </dgm:t>
    </dgm:pt>
    <dgm:pt modelId="{D2006CC9-C224-4028-8F42-9F6C6E8ABD9F}" type="sibTrans" cxnId="{F7624643-FA33-4263-ACAE-E8E0BB04CBE8}">
      <dgm:prSet/>
      <dgm:spPr/>
      <dgm:t>
        <a:bodyPr/>
        <a:lstStyle/>
        <a:p>
          <a:endParaRPr lang="ru-RU"/>
        </a:p>
      </dgm:t>
    </dgm:pt>
    <dgm:pt modelId="{2E1EB339-EB40-403C-B897-38D6EC6AD0E7}">
      <dgm:prSet/>
      <dgm:spPr/>
      <dgm:t>
        <a:bodyPr/>
        <a:lstStyle/>
        <a:p>
          <a:r>
            <a:rPr lang="uk-UA" b="1" dirty="0" smtClean="0">
              <a:solidFill>
                <a:srgbClr val="002060"/>
              </a:solidFill>
            </a:rPr>
            <a:t>“ Дослідники ”</a:t>
          </a:r>
          <a:endParaRPr lang="ru-RU" b="1" dirty="0">
            <a:solidFill>
              <a:srgbClr val="002060"/>
            </a:solidFill>
          </a:endParaRPr>
        </a:p>
      </dgm:t>
    </dgm:pt>
    <dgm:pt modelId="{D51775B6-7C49-46C0-B1B2-990B986CD553}" type="parTrans" cxnId="{696BEB19-B678-4F1A-8449-7655FA3810BC}">
      <dgm:prSet/>
      <dgm:spPr/>
      <dgm:t>
        <a:bodyPr/>
        <a:lstStyle/>
        <a:p>
          <a:endParaRPr lang="ru-RU"/>
        </a:p>
      </dgm:t>
    </dgm:pt>
    <dgm:pt modelId="{70171191-384F-4BFB-A755-61DBAC33C51F}" type="sibTrans" cxnId="{696BEB19-B678-4F1A-8449-7655FA3810BC}">
      <dgm:prSet/>
      <dgm:spPr/>
      <dgm:t>
        <a:bodyPr/>
        <a:lstStyle/>
        <a:p>
          <a:endParaRPr lang="ru-RU"/>
        </a:p>
      </dgm:t>
    </dgm:pt>
    <dgm:pt modelId="{89804B82-11E4-4ADC-9E7F-B8AA245426E2}" type="pres">
      <dgm:prSet presAssocID="{3B5D1FA8-F8BF-4BE0-93BB-9966A7D98B1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102ED3-D1EB-4725-8E0A-8B7B987638E5}" type="pres">
      <dgm:prSet presAssocID="{88B848BF-9609-4BD0-AF2A-60077C64C625}" presName="composite" presStyleCnt="0"/>
      <dgm:spPr/>
    </dgm:pt>
    <dgm:pt modelId="{DAAC4336-3EA7-43E7-9DE1-BA237B19A113}" type="pres">
      <dgm:prSet presAssocID="{88B848BF-9609-4BD0-AF2A-60077C64C625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21A814-1720-4817-83EF-03BA856E55B5}" type="pres">
      <dgm:prSet presAssocID="{88B848BF-9609-4BD0-AF2A-60077C64C625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04ACB4-1B57-4C10-A7D0-002062C484FA}" type="pres">
      <dgm:prSet presAssocID="{93AD9E55-7003-4772-AA66-5B9A25D15DC2}" presName="sp" presStyleCnt="0"/>
      <dgm:spPr/>
    </dgm:pt>
    <dgm:pt modelId="{D8854A53-4F0C-4D5E-802B-4B32FB681843}" type="pres">
      <dgm:prSet presAssocID="{B20E0D99-E981-466D-9802-B71EA514C6EF}" presName="composite" presStyleCnt="0"/>
      <dgm:spPr/>
    </dgm:pt>
    <dgm:pt modelId="{31E06A27-4731-4BF7-9E32-85EBA700C2BD}" type="pres">
      <dgm:prSet presAssocID="{B20E0D99-E981-466D-9802-B71EA514C6EF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B697A8-60A0-4921-B469-72A729CCC8AB}" type="pres">
      <dgm:prSet presAssocID="{B20E0D99-E981-466D-9802-B71EA514C6EF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A83F69-9DCF-4093-AF0E-EE0833D40DFF}" type="pres">
      <dgm:prSet presAssocID="{D2006CC9-C224-4028-8F42-9F6C6E8ABD9F}" presName="sp" presStyleCnt="0"/>
      <dgm:spPr/>
    </dgm:pt>
    <dgm:pt modelId="{9F347A19-732A-4EDE-8530-7EAC3F5FC7FA}" type="pres">
      <dgm:prSet presAssocID="{2EB1B19E-F5FB-4FFA-A2C4-A7CF3718B737}" presName="composite" presStyleCnt="0"/>
      <dgm:spPr/>
    </dgm:pt>
    <dgm:pt modelId="{08183904-1014-4FFC-9364-4653D1846E56}" type="pres">
      <dgm:prSet presAssocID="{2EB1B19E-F5FB-4FFA-A2C4-A7CF3718B737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E2EED2-0E2E-4A85-A185-5340FBAAB134}" type="pres">
      <dgm:prSet presAssocID="{2EB1B19E-F5FB-4FFA-A2C4-A7CF3718B737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75493B-B21C-4BD4-AA14-F0E7A1D4CAD0}" type="pres">
      <dgm:prSet presAssocID="{BE7D0B7C-37E6-4742-96EC-F238B5C89DFC}" presName="sp" presStyleCnt="0"/>
      <dgm:spPr/>
    </dgm:pt>
    <dgm:pt modelId="{D90A3EB8-C5E7-4E3B-B2C8-9E7FD7B974DA}" type="pres">
      <dgm:prSet presAssocID="{068147A8-369E-4994-9F73-1DE5359D2C98}" presName="composite" presStyleCnt="0"/>
      <dgm:spPr/>
    </dgm:pt>
    <dgm:pt modelId="{C20BD32E-2AB5-4738-B8E8-80EA195C2B30}" type="pres">
      <dgm:prSet presAssocID="{068147A8-369E-4994-9F73-1DE5359D2C9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E8E03F-2CA9-4BD5-81CA-C45EB0FA32A9}" type="pres">
      <dgm:prSet presAssocID="{068147A8-369E-4994-9F73-1DE5359D2C9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00C20C-2C17-467A-BF21-16086004DC04}" type="presOf" srcId="{01A276DF-7DA0-49A1-A99F-F9BB5448CB6B}" destId="{7BE2EED2-0E2E-4A85-A185-5340FBAAB134}" srcOrd="0" destOrd="0" presId="urn:microsoft.com/office/officeart/2005/8/layout/chevron2"/>
    <dgm:cxn modelId="{4CC04254-9732-4953-867B-E29FD7086C92}" type="presOf" srcId="{068147A8-369E-4994-9F73-1DE5359D2C98}" destId="{C20BD32E-2AB5-4738-B8E8-80EA195C2B30}" srcOrd="0" destOrd="0" presId="urn:microsoft.com/office/officeart/2005/8/layout/chevron2"/>
    <dgm:cxn modelId="{F7624643-FA33-4263-ACAE-E8E0BB04CBE8}" srcId="{3B5D1FA8-F8BF-4BE0-93BB-9966A7D98B13}" destId="{B20E0D99-E981-466D-9802-B71EA514C6EF}" srcOrd="1" destOrd="0" parTransId="{BB86ED25-A20F-45AD-8362-2453640A90B0}" sibTransId="{D2006CC9-C224-4028-8F42-9F6C6E8ABD9F}"/>
    <dgm:cxn modelId="{AF76A8D2-440C-49AB-96D2-87A3515B84C0}" srcId="{3B5D1FA8-F8BF-4BE0-93BB-9966A7D98B13}" destId="{2EB1B19E-F5FB-4FFA-A2C4-A7CF3718B737}" srcOrd="2" destOrd="0" parTransId="{52EA8140-8D35-4EED-B485-F3E433B8D9AF}" sibTransId="{BE7D0B7C-37E6-4742-96EC-F238B5C89DFC}"/>
    <dgm:cxn modelId="{0AD83C9F-797F-40DD-A4A4-92A655AE7171}" srcId="{2EB1B19E-F5FB-4FFA-A2C4-A7CF3718B737}" destId="{01A276DF-7DA0-49A1-A99F-F9BB5448CB6B}" srcOrd="0" destOrd="0" parTransId="{2D7D42DB-298D-4B06-AC13-9253BCDFFFB7}" sibTransId="{BE802777-E767-42D3-9BBC-F113B61AC0DA}"/>
    <dgm:cxn modelId="{8B0BDFEF-568E-4887-B5C4-930A968163C9}" srcId="{3B5D1FA8-F8BF-4BE0-93BB-9966A7D98B13}" destId="{068147A8-369E-4994-9F73-1DE5359D2C98}" srcOrd="3" destOrd="0" parTransId="{408358D8-A22A-4D70-A0BF-CF31B3063CC2}" sibTransId="{06C89033-B927-41F7-9F30-5E677D6E4A11}"/>
    <dgm:cxn modelId="{EA42EFEF-CB83-4B61-B870-38CE4769AD65}" type="presOf" srcId="{3B5D1FA8-F8BF-4BE0-93BB-9966A7D98B13}" destId="{89804B82-11E4-4ADC-9E7F-B8AA245426E2}" srcOrd="0" destOrd="0" presId="urn:microsoft.com/office/officeart/2005/8/layout/chevron2"/>
    <dgm:cxn modelId="{C5FCD4FF-93FE-40AF-A91F-6B798EEE3250}" type="presOf" srcId="{FE10893D-7959-4D97-A480-B6282D07372A}" destId="{D0E8E03F-2CA9-4BD5-81CA-C45EB0FA32A9}" srcOrd="0" destOrd="0" presId="urn:microsoft.com/office/officeart/2005/8/layout/chevron2"/>
    <dgm:cxn modelId="{29D1B355-0EA4-4E10-A3A2-B906F58793E8}" type="presOf" srcId="{2EB1B19E-F5FB-4FFA-A2C4-A7CF3718B737}" destId="{08183904-1014-4FFC-9364-4653D1846E56}" srcOrd="0" destOrd="0" presId="urn:microsoft.com/office/officeart/2005/8/layout/chevron2"/>
    <dgm:cxn modelId="{47603027-644A-4B80-8B27-5B52DF1CF3D6}" type="presOf" srcId="{88B848BF-9609-4BD0-AF2A-60077C64C625}" destId="{DAAC4336-3EA7-43E7-9DE1-BA237B19A113}" srcOrd="0" destOrd="0" presId="urn:microsoft.com/office/officeart/2005/8/layout/chevron2"/>
    <dgm:cxn modelId="{D2948133-91E8-46E9-989B-D4E7B53591AF}" type="presOf" srcId="{287D51B4-2C68-4D75-B22C-13C534B9AE55}" destId="{A821A814-1720-4817-83EF-03BA856E55B5}" srcOrd="0" destOrd="0" presId="urn:microsoft.com/office/officeart/2005/8/layout/chevron2"/>
    <dgm:cxn modelId="{EFB74746-73DB-44BE-B057-B3D09C4393E6}" srcId="{88B848BF-9609-4BD0-AF2A-60077C64C625}" destId="{287D51B4-2C68-4D75-B22C-13C534B9AE55}" srcOrd="0" destOrd="0" parTransId="{BD0B698F-2027-4889-8936-5A61EFE7A7E1}" sibTransId="{997F6952-3165-49D9-8F76-881EC811E439}"/>
    <dgm:cxn modelId="{CC874D03-BEFF-4FBA-B633-1303F86113DB}" type="presOf" srcId="{B20E0D99-E981-466D-9802-B71EA514C6EF}" destId="{31E06A27-4731-4BF7-9E32-85EBA700C2BD}" srcOrd="0" destOrd="0" presId="urn:microsoft.com/office/officeart/2005/8/layout/chevron2"/>
    <dgm:cxn modelId="{15639C7F-5AF4-4AE6-86D9-AC958EF19040}" srcId="{068147A8-369E-4994-9F73-1DE5359D2C98}" destId="{FE10893D-7959-4D97-A480-B6282D07372A}" srcOrd="0" destOrd="0" parTransId="{5E1FD54D-C02C-4F10-A65D-3745FA34523A}" sibTransId="{FC6FF3BB-1422-4240-AFEA-3B9D6D2557EB}"/>
    <dgm:cxn modelId="{D603A451-18EE-4BAB-A38C-0F566D501F3D}" srcId="{3B5D1FA8-F8BF-4BE0-93BB-9966A7D98B13}" destId="{88B848BF-9609-4BD0-AF2A-60077C64C625}" srcOrd="0" destOrd="0" parTransId="{C9E3BD39-0FB1-45D7-B550-DE5493DE3600}" sibTransId="{93AD9E55-7003-4772-AA66-5B9A25D15DC2}"/>
    <dgm:cxn modelId="{696BEB19-B678-4F1A-8449-7655FA3810BC}" srcId="{B20E0D99-E981-466D-9802-B71EA514C6EF}" destId="{2E1EB339-EB40-403C-B897-38D6EC6AD0E7}" srcOrd="0" destOrd="0" parTransId="{D51775B6-7C49-46C0-B1B2-990B986CD553}" sibTransId="{70171191-384F-4BFB-A755-61DBAC33C51F}"/>
    <dgm:cxn modelId="{2593CEE8-CBAE-4190-98EE-41D1EBF6AB29}" type="presOf" srcId="{2E1EB339-EB40-403C-B897-38D6EC6AD0E7}" destId="{FDB697A8-60A0-4921-B469-72A729CCC8AB}" srcOrd="0" destOrd="0" presId="urn:microsoft.com/office/officeart/2005/8/layout/chevron2"/>
    <dgm:cxn modelId="{51598484-E3E1-4BB0-95A6-67DB602A00FE}" type="presParOf" srcId="{89804B82-11E4-4ADC-9E7F-B8AA245426E2}" destId="{5D102ED3-D1EB-4725-8E0A-8B7B987638E5}" srcOrd="0" destOrd="0" presId="urn:microsoft.com/office/officeart/2005/8/layout/chevron2"/>
    <dgm:cxn modelId="{F76A39E5-EDC7-4C59-8265-C1AFD0987739}" type="presParOf" srcId="{5D102ED3-D1EB-4725-8E0A-8B7B987638E5}" destId="{DAAC4336-3EA7-43E7-9DE1-BA237B19A113}" srcOrd="0" destOrd="0" presId="urn:microsoft.com/office/officeart/2005/8/layout/chevron2"/>
    <dgm:cxn modelId="{C33DB290-4FA6-4BBD-8544-776859698729}" type="presParOf" srcId="{5D102ED3-D1EB-4725-8E0A-8B7B987638E5}" destId="{A821A814-1720-4817-83EF-03BA856E55B5}" srcOrd="1" destOrd="0" presId="urn:microsoft.com/office/officeart/2005/8/layout/chevron2"/>
    <dgm:cxn modelId="{3F745EBC-AF2A-4189-9E0F-48963D825B4C}" type="presParOf" srcId="{89804B82-11E4-4ADC-9E7F-B8AA245426E2}" destId="{E504ACB4-1B57-4C10-A7D0-002062C484FA}" srcOrd="1" destOrd="0" presId="urn:microsoft.com/office/officeart/2005/8/layout/chevron2"/>
    <dgm:cxn modelId="{B65EF1D5-513A-4B05-B09A-1F496D3C1152}" type="presParOf" srcId="{89804B82-11E4-4ADC-9E7F-B8AA245426E2}" destId="{D8854A53-4F0C-4D5E-802B-4B32FB681843}" srcOrd="2" destOrd="0" presId="urn:microsoft.com/office/officeart/2005/8/layout/chevron2"/>
    <dgm:cxn modelId="{3A8F9277-AE9E-4DAA-B11D-788F16FB5920}" type="presParOf" srcId="{D8854A53-4F0C-4D5E-802B-4B32FB681843}" destId="{31E06A27-4731-4BF7-9E32-85EBA700C2BD}" srcOrd="0" destOrd="0" presId="urn:microsoft.com/office/officeart/2005/8/layout/chevron2"/>
    <dgm:cxn modelId="{3119405A-0BD0-44AA-ADEC-9ED72B21BBAE}" type="presParOf" srcId="{D8854A53-4F0C-4D5E-802B-4B32FB681843}" destId="{FDB697A8-60A0-4921-B469-72A729CCC8AB}" srcOrd="1" destOrd="0" presId="urn:microsoft.com/office/officeart/2005/8/layout/chevron2"/>
    <dgm:cxn modelId="{805C6002-0583-4BC2-A63A-9721048F80E7}" type="presParOf" srcId="{89804B82-11E4-4ADC-9E7F-B8AA245426E2}" destId="{11A83F69-9DCF-4093-AF0E-EE0833D40DFF}" srcOrd="3" destOrd="0" presId="urn:microsoft.com/office/officeart/2005/8/layout/chevron2"/>
    <dgm:cxn modelId="{B5CE3864-B8EA-4166-821D-FE9B193CFAF9}" type="presParOf" srcId="{89804B82-11E4-4ADC-9E7F-B8AA245426E2}" destId="{9F347A19-732A-4EDE-8530-7EAC3F5FC7FA}" srcOrd="4" destOrd="0" presId="urn:microsoft.com/office/officeart/2005/8/layout/chevron2"/>
    <dgm:cxn modelId="{6ED21CAB-AC39-470F-A411-88831EA1A11A}" type="presParOf" srcId="{9F347A19-732A-4EDE-8530-7EAC3F5FC7FA}" destId="{08183904-1014-4FFC-9364-4653D1846E56}" srcOrd="0" destOrd="0" presId="urn:microsoft.com/office/officeart/2005/8/layout/chevron2"/>
    <dgm:cxn modelId="{7B331182-0998-48F6-8185-D5093513E9AF}" type="presParOf" srcId="{9F347A19-732A-4EDE-8530-7EAC3F5FC7FA}" destId="{7BE2EED2-0E2E-4A85-A185-5340FBAAB134}" srcOrd="1" destOrd="0" presId="urn:microsoft.com/office/officeart/2005/8/layout/chevron2"/>
    <dgm:cxn modelId="{EAC11F99-A985-460B-9502-60EF7A7DACFA}" type="presParOf" srcId="{89804B82-11E4-4ADC-9E7F-B8AA245426E2}" destId="{6175493B-B21C-4BD4-AA14-F0E7A1D4CAD0}" srcOrd="5" destOrd="0" presId="urn:microsoft.com/office/officeart/2005/8/layout/chevron2"/>
    <dgm:cxn modelId="{78615D58-EBE4-404E-A029-DDE2561D228A}" type="presParOf" srcId="{89804B82-11E4-4ADC-9E7F-B8AA245426E2}" destId="{D90A3EB8-C5E7-4E3B-B2C8-9E7FD7B974DA}" srcOrd="6" destOrd="0" presId="urn:microsoft.com/office/officeart/2005/8/layout/chevron2"/>
    <dgm:cxn modelId="{572B0524-88F2-4D73-B26C-3B4E0B42D22C}" type="presParOf" srcId="{D90A3EB8-C5E7-4E3B-B2C8-9E7FD7B974DA}" destId="{C20BD32E-2AB5-4738-B8E8-80EA195C2B30}" srcOrd="0" destOrd="0" presId="urn:microsoft.com/office/officeart/2005/8/layout/chevron2"/>
    <dgm:cxn modelId="{3A4938A6-28C6-4CB0-A280-BCF36A04CE1C}" type="presParOf" srcId="{D90A3EB8-C5E7-4E3B-B2C8-9E7FD7B974DA}" destId="{D0E8E03F-2CA9-4BD5-81CA-C45EB0FA32A9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AC4336-3EA7-43E7-9DE1-BA237B19A113}">
      <dsp:nvSpPr>
        <dsp:cNvPr id="0" name=""/>
        <dsp:cNvSpPr/>
      </dsp:nvSpPr>
      <dsp:spPr>
        <a:xfrm rot="5400000">
          <a:off x="-198339" y="201417"/>
          <a:ext cx="1322263" cy="925584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002060"/>
              </a:solidFill>
              <a:latin typeface="Bookman Old Style" pitchFamily="18" charset="0"/>
            </a:rPr>
            <a:t>І</a:t>
          </a:r>
          <a:endParaRPr lang="ru-RU" sz="4000" b="1" kern="1200" dirty="0">
            <a:solidFill>
              <a:srgbClr val="002060"/>
            </a:solidFill>
            <a:latin typeface="Bookman Old Style" pitchFamily="18" charset="0"/>
          </a:endParaRPr>
        </a:p>
      </dsp:txBody>
      <dsp:txXfrm rot="-5400000">
        <a:off x="1" y="465869"/>
        <a:ext cx="925584" cy="396679"/>
      </dsp:txXfrm>
    </dsp:sp>
    <dsp:sp modelId="{A821A814-1720-4817-83EF-03BA856E55B5}">
      <dsp:nvSpPr>
        <dsp:cNvPr id="0" name=""/>
        <dsp:cNvSpPr/>
      </dsp:nvSpPr>
      <dsp:spPr>
        <a:xfrm rot="5400000">
          <a:off x="4211953" y="-3283290"/>
          <a:ext cx="859923" cy="7432661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3">
              <a:alpha val="90000"/>
              <a:tint val="4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1376" tIns="30480" rIns="30480" bIns="30480" numCol="1" spcCol="1270" anchor="ctr" anchorCtr="0">
          <a:noAutofit/>
        </a:bodyPr>
        <a:lstStyle/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4800" b="1" kern="1200" dirty="0" smtClean="0">
              <a:solidFill>
                <a:srgbClr val="002060"/>
              </a:solidFill>
            </a:rPr>
            <a:t>“ Екскурсоводи ”</a:t>
          </a:r>
          <a:endParaRPr lang="ru-RU" sz="4800" b="1" kern="1200" dirty="0">
            <a:solidFill>
              <a:srgbClr val="002060"/>
            </a:solidFill>
          </a:endParaRPr>
        </a:p>
      </dsp:txBody>
      <dsp:txXfrm rot="-5400000">
        <a:off x="925584" y="45057"/>
        <a:ext cx="7390683" cy="775967"/>
      </dsp:txXfrm>
    </dsp:sp>
    <dsp:sp modelId="{31E06A27-4731-4BF7-9E32-85EBA700C2BD}">
      <dsp:nvSpPr>
        <dsp:cNvPr id="0" name=""/>
        <dsp:cNvSpPr/>
      </dsp:nvSpPr>
      <dsp:spPr>
        <a:xfrm rot="5400000">
          <a:off x="-198339" y="1377872"/>
          <a:ext cx="1322263" cy="925584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002060"/>
              </a:solidFill>
              <a:latin typeface="Bookman Old Style" pitchFamily="18" charset="0"/>
            </a:rPr>
            <a:t>ІІ</a:t>
          </a:r>
          <a:endParaRPr lang="ru-RU" sz="4000" b="1" kern="1200" dirty="0">
            <a:solidFill>
              <a:srgbClr val="002060"/>
            </a:solidFill>
            <a:latin typeface="Bookman Old Style" pitchFamily="18" charset="0"/>
          </a:endParaRPr>
        </a:p>
      </dsp:txBody>
      <dsp:txXfrm rot="-5400000">
        <a:off x="1" y="1642324"/>
        <a:ext cx="925584" cy="396679"/>
      </dsp:txXfrm>
    </dsp:sp>
    <dsp:sp modelId="{FDB697A8-60A0-4921-B469-72A729CCC8AB}">
      <dsp:nvSpPr>
        <dsp:cNvPr id="0" name=""/>
        <dsp:cNvSpPr/>
      </dsp:nvSpPr>
      <dsp:spPr>
        <a:xfrm rot="5400000">
          <a:off x="4212179" y="-2107062"/>
          <a:ext cx="859471" cy="7432661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3">
              <a:alpha val="90000"/>
              <a:tint val="4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1376" tIns="30480" rIns="30480" bIns="30480" numCol="1" spcCol="1270" anchor="ctr" anchorCtr="0">
          <a:noAutofit/>
        </a:bodyPr>
        <a:lstStyle/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4800" b="1" kern="1200" dirty="0" smtClean="0">
              <a:solidFill>
                <a:srgbClr val="002060"/>
              </a:solidFill>
            </a:rPr>
            <a:t>“ Дослідники ”</a:t>
          </a:r>
          <a:endParaRPr lang="ru-RU" sz="4800" b="1" kern="1200" dirty="0">
            <a:solidFill>
              <a:srgbClr val="002060"/>
            </a:solidFill>
          </a:endParaRPr>
        </a:p>
      </dsp:txBody>
      <dsp:txXfrm rot="-5400000">
        <a:off x="925584" y="1221489"/>
        <a:ext cx="7390705" cy="775559"/>
      </dsp:txXfrm>
    </dsp:sp>
    <dsp:sp modelId="{08183904-1014-4FFC-9364-4653D1846E56}">
      <dsp:nvSpPr>
        <dsp:cNvPr id="0" name=""/>
        <dsp:cNvSpPr/>
      </dsp:nvSpPr>
      <dsp:spPr>
        <a:xfrm rot="5400000">
          <a:off x="-198339" y="2554326"/>
          <a:ext cx="1322263" cy="925584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002060"/>
              </a:solidFill>
              <a:latin typeface="Bookman Old Style" pitchFamily="18" charset="0"/>
            </a:rPr>
            <a:t>ІІІ</a:t>
          </a:r>
          <a:endParaRPr lang="ru-RU" sz="4000" b="1" kern="1200" dirty="0">
            <a:solidFill>
              <a:srgbClr val="002060"/>
            </a:solidFill>
            <a:latin typeface="Bookman Old Style" pitchFamily="18" charset="0"/>
          </a:endParaRPr>
        </a:p>
      </dsp:txBody>
      <dsp:txXfrm rot="-5400000">
        <a:off x="1" y="2818778"/>
        <a:ext cx="925584" cy="396679"/>
      </dsp:txXfrm>
    </dsp:sp>
    <dsp:sp modelId="{7BE2EED2-0E2E-4A85-A185-5340FBAAB134}">
      <dsp:nvSpPr>
        <dsp:cNvPr id="0" name=""/>
        <dsp:cNvSpPr/>
      </dsp:nvSpPr>
      <dsp:spPr>
        <a:xfrm rot="5400000">
          <a:off x="4212179" y="-930607"/>
          <a:ext cx="859471" cy="7432661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3">
              <a:alpha val="90000"/>
              <a:tint val="4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1376" tIns="30480" rIns="30480" bIns="30480" numCol="1" spcCol="1270" anchor="ctr" anchorCtr="0">
          <a:noAutofit/>
        </a:bodyPr>
        <a:lstStyle/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4800" b="1" kern="1200" dirty="0" smtClean="0">
              <a:solidFill>
                <a:srgbClr val="002060"/>
              </a:solidFill>
            </a:rPr>
            <a:t>“ Винахідники ” </a:t>
          </a:r>
          <a:endParaRPr lang="ru-RU" sz="4800" b="1" kern="1200" dirty="0">
            <a:solidFill>
              <a:srgbClr val="002060"/>
            </a:solidFill>
          </a:endParaRPr>
        </a:p>
      </dsp:txBody>
      <dsp:txXfrm rot="-5400000">
        <a:off x="925584" y="2397944"/>
        <a:ext cx="7390705" cy="775559"/>
      </dsp:txXfrm>
    </dsp:sp>
    <dsp:sp modelId="{C20BD32E-2AB5-4738-B8E8-80EA195C2B30}">
      <dsp:nvSpPr>
        <dsp:cNvPr id="0" name=""/>
        <dsp:cNvSpPr/>
      </dsp:nvSpPr>
      <dsp:spPr>
        <a:xfrm rot="5400000">
          <a:off x="-198339" y="3730781"/>
          <a:ext cx="1322263" cy="925584"/>
        </a:xfrm>
        <a:prstGeom prst="chevr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l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002060"/>
              </a:solidFill>
              <a:latin typeface="Bookman Old Style" pitchFamily="18" charset="0"/>
            </a:rPr>
            <a:t>І</a:t>
          </a:r>
          <a:r>
            <a:rPr lang="en-US" sz="4000" b="1" kern="1200" dirty="0" smtClean="0">
              <a:solidFill>
                <a:srgbClr val="002060"/>
              </a:solidFill>
              <a:latin typeface="Bookman Old Style" pitchFamily="18" charset="0"/>
            </a:rPr>
            <a:t>V</a:t>
          </a:r>
          <a:endParaRPr lang="ru-RU" sz="4000" b="1" kern="1200" dirty="0">
            <a:solidFill>
              <a:srgbClr val="002060"/>
            </a:solidFill>
            <a:latin typeface="Bookman Old Style" pitchFamily="18" charset="0"/>
          </a:endParaRPr>
        </a:p>
      </dsp:txBody>
      <dsp:txXfrm rot="-5400000">
        <a:off x="1" y="3995233"/>
        <a:ext cx="925584" cy="396679"/>
      </dsp:txXfrm>
    </dsp:sp>
    <dsp:sp modelId="{D0E8E03F-2CA9-4BD5-81CA-C45EB0FA32A9}">
      <dsp:nvSpPr>
        <dsp:cNvPr id="0" name=""/>
        <dsp:cNvSpPr/>
      </dsp:nvSpPr>
      <dsp:spPr>
        <a:xfrm rot="5400000">
          <a:off x="4212179" y="245846"/>
          <a:ext cx="859471" cy="7432661"/>
        </a:xfrm>
        <a:prstGeom prst="round2Same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chemeClr val="accent3">
              <a:alpha val="90000"/>
              <a:tint val="4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1376" tIns="30480" rIns="30480" bIns="30480" numCol="1" spcCol="1270" anchor="ctr" anchorCtr="0">
          <a:noAutofit/>
        </a:bodyPr>
        <a:lstStyle/>
        <a:p>
          <a:pPr marL="285750" lvl="1" indent="-285750" algn="l" defTabSz="2133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4800" b="1" kern="1200" dirty="0" smtClean="0">
              <a:solidFill>
                <a:srgbClr val="002060"/>
              </a:solidFill>
            </a:rPr>
            <a:t>“ Друзі  природи ”</a:t>
          </a:r>
          <a:endParaRPr lang="ru-RU" sz="4800" b="1" kern="1200" dirty="0">
            <a:solidFill>
              <a:srgbClr val="002060"/>
            </a:solidFill>
          </a:endParaRPr>
        </a:p>
      </dsp:txBody>
      <dsp:txXfrm rot="-5400000">
        <a:off x="925584" y="3574397"/>
        <a:ext cx="7390705" cy="7755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A008CB-03E7-4E4E-AA37-4F030EC8EC98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B58DDA-0CF2-4687-B2AA-4312D3C881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87883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F705-19DE-4998-8A5A-B8785CFB8FBD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EFC5D-4D9E-4BFE-8AC1-746CB2831F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F705-19DE-4998-8A5A-B8785CFB8FBD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EFC5D-4D9E-4BFE-8AC1-746CB2831F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F705-19DE-4998-8A5A-B8785CFB8FBD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EFC5D-4D9E-4BFE-8AC1-746CB2831F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F705-19DE-4998-8A5A-B8785CFB8FBD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EFC5D-4D9E-4BFE-8AC1-746CB2831F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F705-19DE-4998-8A5A-B8785CFB8FBD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EFC5D-4D9E-4BFE-8AC1-746CB2831F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F705-19DE-4998-8A5A-B8785CFB8FBD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EFC5D-4D9E-4BFE-8AC1-746CB2831F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F705-19DE-4998-8A5A-B8785CFB8FBD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EFC5D-4D9E-4BFE-8AC1-746CB2831F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F705-19DE-4998-8A5A-B8785CFB8FBD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EFC5D-4D9E-4BFE-8AC1-746CB2831F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F705-19DE-4998-8A5A-B8785CFB8FBD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EFC5D-4D9E-4BFE-8AC1-746CB2831F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F705-19DE-4998-8A5A-B8785CFB8FBD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EFC5D-4D9E-4BFE-8AC1-746CB2831F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BF705-19DE-4998-8A5A-B8785CFB8FBD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E4EFC5D-4D9E-4BFE-8AC1-746CB2831F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E6BF705-19DE-4998-8A5A-B8785CFB8FBD}" type="datetimeFigureOut">
              <a:rPr lang="ru-RU" smtClean="0"/>
              <a:pPr/>
              <a:t>25.09.2014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E4EFC5D-4D9E-4BFE-8AC1-746CB2831FD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5.jpeg"/><Relationship Id="rId7" Type="http://schemas.openxmlformats.org/officeDocument/2006/relationships/hyperlink" Target="http://images.yandex.ua/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hyperlink" Target="http://images.yandex.ua/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png"/><Relationship Id="rId10" Type="http://schemas.openxmlformats.org/officeDocument/2006/relationships/image" Target="../media/image27.jpeg"/><Relationship Id="rId4" Type="http://schemas.openxmlformats.org/officeDocument/2006/relationships/image" Target="../media/image21.png"/><Relationship Id="rId9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jpeg"/><Relationship Id="rId7" Type="http://schemas.openxmlformats.org/officeDocument/2006/relationships/image" Target="../media/image3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images.yandex.ua/" TargetMode="Externa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G:\&#1074;&#1110;&#1076;&#1082;&#1088;&#1080;&#1090;&#1080;&#1081;%20&#1091;&#1088;&#1086;&#1082;%20&#1087;&#1088;&#1080;&#1088;&#1086;&#1076;%201%20&#1082;&#1083;&#1072;&#1089;\&#1060;&#1080;&#1083;&#1100;&#1084;%20&#1060;&#1080;&#1079;&#1084;&#1080;&#1085;&#1091;&#1090;&#1082;&#1072;.wmv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G:\&#1074;&#1110;&#1076;&#1082;&#1088;&#1080;&#1090;&#1080;&#1081;%20&#1091;&#1088;&#1086;&#1082;%20&#1087;&#1088;&#1080;&#1088;&#1086;&#1076;%201%20&#1082;&#1083;&#1072;&#1089;\&#1060;&#1080;&#1083;&#1100;&#1084;%20&#1064;&#1091;&#1084;%20&#1084;&#1086;&#1088;&#1103;.wmv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5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2643188" y="214290"/>
            <a:ext cx="6500812" cy="928709"/>
          </a:xfrm>
        </p:spPr>
        <p:txBody>
          <a:bodyPr/>
          <a:lstStyle/>
          <a:p>
            <a:pPr algn="r"/>
            <a:r>
              <a:rPr lang="uk-UA" sz="2800" b="1" dirty="0" smtClean="0">
                <a:solidFill>
                  <a:srgbClr val="002060"/>
                </a:solidFill>
                <a:latin typeface="Bookman Old Style" pitchFamily="18" charset="0"/>
              </a:rPr>
              <a:t>Природознавство. 1 клас.</a:t>
            </a:r>
            <a:br>
              <a:rPr lang="uk-UA" sz="2800" b="1" dirty="0" smtClean="0">
                <a:solidFill>
                  <a:srgbClr val="002060"/>
                </a:solidFill>
                <a:latin typeface="Bookman Old Style" pitchFamily="18" charset="0"/>
              </a:rPr>
            </a:br>
            <a:endParaRPr lang="ru-RU" sz="2800" b="1" dirty="0" smtClean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3076" name="Содержимое 2"/>
          <p:cNvSpPr>
            <a:spLocks noGrp="1"/>
          </p:cNvSpPr>
          <p:nvPr>
            <p:ph idx="1"/>
          </p:nvPr>
        </p:nvSpPr>
        <p:spPr>
          <a:xfrm>
            <a:off x="285750" y="857232"/>
            <a:ext cx="8858250" cy="4525962"/>
          </a:xfrm>
        </p:spPr>
        <p:txBody>
          <a:bodyPr>
            <a:normAutofit fontScale="70000" lnSpcReduction="20000"/>
          </a:bodyPr>
          <a:lstStyle/>
          <a:p>
            <a:pPr>
              <a:buFont typeface="Arial" charset="0"/>
              <a:buNone/>
            </a:pPr>
            <a:r>
              <a:rPr lang="uk-UA" sz="5200" dirty="0" smtClean="0">
                <a:solidFill>
                  <a:srgbClr val="002060"/>
                </a:solidFill>
                <a:latin typeface="Bookman Old Style" pitchFamily="18" charset="0"/>
              </a:rPr>
              <a:t>Урок – проект</a:t>
            </a:r>
          </a:p>
          <a:p>
            <a:pPr>
              <a:buFont typeface="Arial" charset="0"/>
              <a:buNone/>
            </a:pPr>
            <a:endParaRPr lang="uk-UA" dirty="0" smtClean="0"/>
          </a:p>
          <a:p>
            <a:pPr>
              <a:buFont typeface="Arial" charset="0"/>
              <a:buNone/>
            </a:pPr>
            <a:endParaRPr lang="uk-UA" dirty="0" smtClean="0"/>
          </a:p>
          <a:p>
            <a:pPr algn="ctr">
              <a:buFont typeface="Arial" charset="0"/>
              <a:buNone/>
            </a:pPr>
            <a:endParaRPr lang="uk-UA" sz="6000" b="1" dirty="0" smtClean="0">
              <a:solidFill>
                <a:srgbClr val="FFFF00"/>
              </a:solidFill>
              <a:latin typeface="Bookman Old Style" pitchFamily="18" charset="0"/>
            </a:endParaRPr>
          </a:p>
          <a:p>
            <a:pPr algn="ctr">
              <a:buFont typeface="Arial" charset="0"/>
              <a:buNone/>
            </a:pPr>
            <a:r>
              <a:rPr lang="uk-UA" sz="8600" b="1" dirty="0" smtClean="0">
                <a:solidFill>
                  <a:srgbClr val="FFFF00"/>
                </a:solidFill>
                <a:latin typeface="Bookman Old Style" pitchFamily="18" charset="0"/>
              </a:rPr>
              <a:t>Чорне  та  Азовське  моря. </a:t>
            </a:r>
          </a:p>
          <a:p>
            <a:pPr algn="ctr">
              <a:buFont typeface="Arial" charset="0"/>
              <a:buNone/>
            </a:pPr>
            <a:r>
              <a:rPr lang="uk-UA" sz="8600" b="1" dirty="0" smtClean="0">
                <a:solidFill>
                  <a:srgbClr val="FFFF00"/>
                </a:solidFill>
                <a:latin typeface="Bookman Old Style" pitchFamily="18" charset="0"/>
              </a:rPr>
              <a:t>Значення  морів.</a:t>
            </a:r>
            <a:endParaRPr lang="ru-RU" sz="8600" b="1" dirty="0" smtClean="0">
              <a:solidFill>
                <a:srgbClr val="FFFF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2292" name="Picture 3" descr="C:\Users\Школа\Desktop\133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7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7286625" y="4429125"/>
            <a:ext cx="928688" cy="1588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Анимация мор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Чорне море.jpg"/>
          <p:cNvPicPr>
            <a:picLocks noChangeAspect="1"/>
          </p:cNvPicPr>
          <p:nvPr/>
        </p:nvPicPr>
        <p:blipFill>
          <a:blip r:embed="rId2">
            <a:lum bright="12000" contrast="36000"/>
          </a:blip>
          <a:srcRect/>
          <a:stretch>
            <a:fillRect/>
          </a:stretch>
        </p:blipFill>
        <p:spPr bwMode="auto">
          <a:xfrm>
            <a:off x="0" y="0"/>
            <a:ext cx="9144000" cy="4643446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721538"/>
            <a:ext cx="8229600" cy="2136462"/>
          </a:xfrm>
        </p:spPr>
        <p:txBody>
          <a:bodyPr/>
          <a:lstStyle/>
          <a:p>
            <a:pPr>
              <a:buNone/>
            </a:pPr>
            <a:r>
              <a:rPr lang="uk-UA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        Чорне море має площу 422 тис. кв. км. Його довжина – 1167 км, ширина – 624 км. Довжина берегової  лінії в Україні становить 1540 км.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Текст 2"/>
          <p:cNvSpPr>
            <a:spLocks noGrp="1"/>
          </p:cNvSpPr>
          <p:nvPr>
            <p:ph type="body" idx="1"/>
          </p:nvPr>
        </p:nvSpPr>
        <p:spPr>
          <a:xfrm>
            <a:off x="214282" y="4913312"/>
            <a:ext cx="8572560" cy="1944688"/>
          </a:xfrm>
        </p:spPr>
        <p:txBody>
          <a:bodyPr/>
          <a:lstStyle/>
          <a:p>
            <a:pPr algn="just" eaLnBrk="1" hangingPunct="1"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	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Рослинний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світ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складається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з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водоростей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і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 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кількох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видів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трав. 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Морська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трава 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зостера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багата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на 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колонії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риб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.</a:t>
            </a:r>
          </a:p>
        </p:txBody>
      </p:sp>
      <p:pic>
        <p:nvPicPr>
          <p:cNvPr id="11267" name="Рисунок 3" descr="діатомові водорості.jpg"/>
          <p:cNvPicPr>
            <a:picLocks noChangeAspect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142844" y="214290"/>
            <a:ext cx="3071834" cy="380593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1268" name="Рисунок 4" descr="Зостера2.jpg"/>
          <p:cNvPicPr>
            <a:picLocks noChangeAspect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3428992" y="785794"/>
            <a:ext cx="2439912" cy="364651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1269" name="Рисунок 5" descr="зелені водорості.jpg"/>
          <p:cNvPicPr>
            <a:picLocks noChangeAspect="1"/>
          </p:cNvPicPr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6123282" y="214290"/>
            <a:ext cx="2828642" cy="35719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23558" name="Текст 2"/>
          <p:cNvSpPr txBox="1">
            <a:spLocks/>
          </p:cNvSpPr>
          <p:nvPr/>
        </p:nvSpPr>
        <p:spPr bwMode="auto">
          <a:xfrm>
            <a:off x="-142908" y="4071942"/>
            <a:ext cx="3571868" cy="506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000" dirty="0">
                <a:solidFill>
                  <a:schemeClr val="bg1"/>
                </a:solidFill>
                <a:effectLst/>
                <a:cs typeface="Arial" charset="0"/>
              </a:rPr>
              <a:t>    </a:t>
            </a:r>
            <a:r>
              <a:rPr lang="uk-UA" sz="2400" b="1" dirty="0">
                <a:effectLst/>
                <a:cs typeface="Arial" charset="0"/>
              </a:rPr>
              <a:t>Діатомові </a:t>
            </a:r>
            <a:r>
              <a:rPr lang="uk-UA" sz="2400" b="1" dirty="0" smtClean="0">
                <a:effectLst/>
                <a:cs typeface="Arial" charset="0"/>
              </a:rPr>
              <a:t> водорості</a:t>
            </a:r>
            <a:endParaRPr lang="ru-RU" sz="2400" b="1" dirty="0">
              <a:effectLst/>
              <a:cs typeface="Arial" charset="0"/>
            </a:endParaRPr>
          </a:p>
        </p:txBody>
      </p:sp>
      <p:sp>
        <p:nvSpPr>
          <p:cNvPr id="23559" name="Текст 2"/>
          <p:cNvSpPr txBox="1">
            <a:spLocks/>
          </p:cNvSpPr>
          <p:nvPr/>
        </p:nvSpPr>
        <p:spPr bwMode="auto">
          <a:xfrm>
            <a:off x="3643306" y="214290"/>
            <a:ext cx="1931991" cy="507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000" dirty="0">
                <a:solidFill>
                  <a:schemeClr val="bg1"/>
                </a:solidFill>
                <a:effectLst/>
                <a:cs typeface="Arial" charset="0"/>
              </a:rPr>
              <a:t> </a:t>
            </a:r>
            <a:r>
              <a:rPr lang="uk-UA" sz="2800" b="1" dirty="0" err="1">
                <a:effectLst/>
                <a:cs typeface="Arial" charset="0"/>
              </a:rPr>
              <a:t>Зостера</a:t>
            </a:r>
            <a:endParaRPr lang="ru-RU" sz="2800" b="1" dirty="0">
              <a:effectLst/>
              <a:cs typeface="Arial" charset="0"/>
            </a:endParaRPr>
          </a:p>
        </p:txBody>
      </p:sp>
      <p:sp>
        <p:nvSpPr>
          <p:cNvPr id="23560" name="Текст 2"/>
          <p:cNvSpPr txBox="1">
            <a:spLocks/>
          </p:cNvSpPr>
          <p:nvPr/>
        </p:nvSpPr>
        <p:spPr bwMode="auto">
          <a:xfrm>
            <a:off x="5715008" y="3857628"/>
            <a:ext cx="3571900" cy="577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 dirty="0">
                <a:effectLst/>
                <a:cs typeface="Arial" charset="0"/>
              </a:rPr>
              <a:t>   </a:t>
            </a:r>
            <a:r>
              <a:rPr lang="uk-UA" sz="2800" b="1" dirty="0">
                <a:effectLst/>
                <a:cs typeface="Arial" charset="0"/>
              </a:rPr>
              <a:t>Зелені водорості</a:t>
            </a:r>
            <a:endParaRPr lang="ru-RU" sz="2800" b="1" dirty="0">
              <a:effectLst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Текст 2"/>
          <p:cNvSpPr>
            <a:spLocks noGrp="1"/>
          </p:cNvSpPr>
          <p:nvPr>
            <p:ph type="body" idx="1"/>
          </p:nvPr>
        </p:nvSpPr>
        <p:spPr>
          <a:xfrm>
            <a:off x="392877" y="332656"/>
            <a:ext cx="8715436" cy="1124744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uk-U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Промислове значення мають такі види :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Рисунок 5" descr="Ставрида.gif"/>
          <p:cNvPicPr>
            <a:picLocks noChangeAspect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3357554" y="1707284"/>
            <a:ext cx="2786082" cy="2078906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6150" name="Рисунок 6" descr="Скумбрія.jpg"/>
          <p:cNvPicPr>
            <a:picLocks noChangeAspect="1"/>
          </p:cNvPicPr>
          <p:nvPr/>
        </p:nvPicPr>
        <p:blipFill>
          <a:blip r:embed="rId3">
            <a:lum bright="-6000"/>
          </a:blip>
          <a:srcRect/>
          <a:stretch>
            <a:fillRect/>
          </a:stretch>
        </p:blipFill>
        <p:spPr bwMode="auto">
          <a:xfrm>
            <a:off x="214282" y="4332542"/>
            <a:ext cx="3071834" cy="181115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6151" name="Рисунок 7" descr="Камбала-глоса.jpg"/>
          <p:cNvPicPr>
            <a:picLocks noChangeAspect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6424168" y="4332542"/>
            <a:ext cx="2510972" cy="1888264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18440" name="Текст 2"/>
          <p:cNvSpPr txBox="1">
            <a:spLocks/>
          </p:cNvSpPr>
          <p:nvPr/>
        </p:nvSpPr>
        <p:spPr bwMode="auto">
          <a:xfrm>
            <a:off x="3964777" y="6250582"/>
            <a:ext cx="1571636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 b="1" dirty="0" smtClean="0">
                <a:solidFill>
                  <a:srgbClr val="002060"/>
                </a:solidFill>
                <a:effectLst/>
                <a:cs typeface="Arial" charset="0"/>
              </a:rPr>
              <a:t>Кефаль</a:t>
            </a:r>
            <a:endParaRPr lang="ru-RU" sz="2800" b="1" dirty="0">
              <a:solidFill>
                <a:srgbClr val="002060"/>
              </a:solidFill>
              <a:effectLst/>
              <a:cs typeface="Arial" charset="0"/>
            </a:endParaRPr>
          </a:p>
        </p:txBody>
      </p:sp>
      <p:sp>
        <p:nvSpPr>
          <p:cNvPr id="18441" name="Текст 2"/>
          <p:cNvSpPr txBox="1">
            <a:spLocks/>
          </p:cNvSpPr>
          <p:nvPr/>
        </p:nvSpPr>
        <p:spPr bwMode="auto">
          <a:xfrm>
            <a:off x="3791022" y="3810117"/>
            <a:ext cx="2160587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 b="1" dirty="0">
                <a:solidFill>
                  <a:srgbClr val="002060"/>
                </a:solidFill>
                <a:effectLst/>
                <a:cs typeface="Arial" charset="0"/>
              </a:rPr>
              <a:t>Ставрида</a:t>
            </a:r>
            <a:endParaRPr lang="ru-RU" sz="2800" b="1" dirty="0">
              <a:solidFill>
                <a:srgbClr val="002060"/>
              </a:solidFill>
              <a:effectLst/>
              <a:cs typeface="Arial" charset="0"/>
            </a:endParaRPr>
          </a:p>
        </p:txBody>
      </p:sp>
      <p:sp>
        <p:nvSpPr>
          <p:cNvPr id="12" name="Текст 2"/>
          <p:cNvSpPr txBox="1">
            <a:spLocks/>
          </p:cNvSpPr>
          <p:nvPr/>
        </p:nvSpPr>
        <p:spPr>
          <a:xfrm>
            <a:off x="714348" y="3929066"/>
            <a:ext cx="1928826" cy="434972"/>
          </a:xfrm>
          <a:prstGeom prst="rect">
            <a:avLst/>
          </a:prstGeom>
        </p:spPr>
        <p:txBody>
          <a:bodyPr anchor="b">
            <a:normAutofit fontScale="25000" lnSpcReduction="20000"/>
          </a:bodyPr>
          <a:lstStyle/>
          <a:p>
            <a:pPr algn="just">
              <a:lnSpc>
                <a:spcPct val="14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1700" b="1" dirty="0">
                <a:solidFill>
                  <a:schemeClr val="bg1"/>
                </a:solidFill>
                <a:effectLst/>
                <a:cs typeface="Arial" charset="0"/>
              </a:rPr>
              <a:t>           </a:t>
            </a:r>
          </a:p>
          <a:p>
            <a:pPr algn="just">
              <a:lnSpc>
                <a:spcPct val="14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11200" b="1" dirty="0">
                <a:solidFill>
                  <a:schemeClr val="bg1"/>
                </a:solidFill>
                <a:effectLst/>
                <a:cs typeface="Arial" charset="0"/>
              </a:rPr>
              <a:t>             </a:t>
            </a:r>
            <a:r>
              <a:rPr lang="uk-UA" sz="11200" b="1" dirty="0" smtClean="0">
                <a:solidFill>
                  <a:srgbClr val="002060"/>
                </a:solidFill>
                <a:effectLst/>
                <a:cs typeface="Arial" charset="0"/>
              </a:rPr>
              <a:t>Бичок</a:t>
            </a:r>
            <a:endParaRPr lang="ru-RU" sz="11200" b="1" dirty="0">
              <a:solidFill>
                <a:srgbClr val="002060"/>
              </a:solidFill>
              <a:effectLst/>
              <a:cs typeface="Arial" charset="0"/>
            </a:endParaRPr>
          </a:p>
        </p:txBody>
      </p:sp>
      <p:sp>
        <p:nvSpPr>
          <p:cNvPr id="18443" name="Текст 2"/>
          <p:cNvSpPr txBox="1">
            <a:spLocks/>
          </p:cNvSpPr>
          <p:nvPr/>
        </p:nvSpPr>
        <p:spPr bwMode="auto">
          <a:xfrm>
            <a:off x="428596" y="6286500"/>
            <a:ext cx="1876421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14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 b="1" dirty="0">
                <a:solidFill>
                  <a:srgbClr val="FFFF00"/>
                </a:solidFill>
                <a:effectLst/>
                <a:cs typeface="Arial" charset="0"/>
              </a:rPr>
              <a:t>       </a:t>
            </a:r>
            <a:r>
              <a:rPr lang="uk-UA" sz="2800" b="1" dirty="0">
                <a:solidFill>
                  <a:srgbClr val="002060"/>
                </a:solidFill>
                <a:effectLst/>
                <a:cs typeface="Arial" charset="0"/>
              </a:rPr>
              <a:t>Скумбрія</a:t>
            </a:r>
            <a:endParaRPr lang="ru-RU" sz="2800" b="1" dirty="0">
              <a:solidFill>
                <a:srgbClr val="002060"/>
              </a:solidFill>
              <a:effectLst/>
              <a:cs typeface="Arial" charset="0"/>
            </a:endParaRPr>
          </a:p>
        </p:txBody>
      </p:sp>
      <p:sp>
        <p:nvSpPr>
          <p:cNvPr id="18444" name="Текст 2"/>
          <p:cNvSpPr txBox="1">
            <a:spLocks/>
          </p:cNvSpPr>
          <p:nvPr/>
        </p:nvSpPr>
        <p:spPr bwMode="auto">
          <a:xfrm>
            <a:off x="6715140" y="6357958"/>
            <a:ext cx="1944687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14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 b="1" dirty="0">
                <a:solidFill>
                  <a:srgbClr val="002060"/>
                </a:solidFill>
                <a:effectLst/>
                <a:cs typeface="Arial" charset="0"/>
              </a:rPr>
              <a:t>Камбала</a:t>
            </a:r>
            <a:endParaRPr lang="ru-RU" sz="2800" b="1" dirty="0">
              <a:solidFill>
                <a:srgbClr val="002060"/>
              </a:solidFill>
              <a:effectLst/>
              <a:cs typeface="Arial" charset="0"/>
            </a:endParaRPr>
          </a:p>
        </p:txBody>
      </p:sp>
      <p:pic>
        <p:nvPicPr>
          <p:cNvPr id="36870" name="Picture 6" descr="https://encrypted-tbn3.gstatic.com/images?q=tbn:ANd9GcRQV3DC2nIArcmXl5kC_vO1cplYePNNvOXfxKrumn8gkk-KcfyS4aaMqwr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1707283"/>
            <a:ext cx="2577190" cy="2102833"/>
          </a:xfrm>
          <a:prstGeom prst="rect">
            <a:avLst/>
          </a:prstGeom>
          <a:noFill/>
        </p:spPr>
      </p:pic>
      <p:sp>
        <p:nvSpPr>
          <p:cNvPr id="16" name="Текст 2"/>
          <p:cNvSpPr txBox="1">
            <a:spLocks/>
          </p:cNvSpPr>
          <p:nvPr/>
        </p:nvSpPr>
        <p:spPr bwMode="auto">
          <a:xfrm>
            <a:off x="6858016" y="3786190"/>
            <a:ext cx="1928826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 b="1" dirty="0" smtClean="0">
                <a:solidFill>
                  <a:srgbClr val="002060"/>
                </a:solidFill>
                <a:effectLst/>
                <a:cs typeface="Arial" charset="0"/>
              </a:rPr>
              <a:t>Тунець</a:t>
            </a:r>
            <a:endParaRPr lang="ru-RU" sz="2800" b="1" dirty="0">
              <a:solidFill>
                <a:srgbClr val="002060"/>
              </a:solidFill>
              <a:effectLst/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771" y="4384438"/>
            <a:ext cx="2859087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Рисунок 16" descr="http://fishretail.ru/data/news/315811/lovim-rybu-golymi-rukami.-lovim-rybu-bychok.-ryba-bychok-vid-sboku.-ostorozhno-berite-ee-golymi-rukami-ona-koletsya.jpg">
            <a:hlinkClick r:id="rId7"/>
          </p:cNvPr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1741296"/>
            <a:ext cx="2928958" cy="2044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://vfishe.narod.ru/olderfiles/1/22.jpg">
            <a:hlinkClick r:id="rId2"/>
          </p:cNvPr>
          <p:cNvPicPr/>
          <p:nvPr/>
        </p:nvPicPr>
        <p:blipFill>
          <a:blip r:embed="rId3"/>
          <a:srcRect t="47289" b="13253"/>
          <a:stretch>
            <a:fillRect/>
          </a:stretch>
        </p:blipFill>
        <p:spPr bwMode="auto">
          <a:xfrm>
            <a:off x="142844" y="214290"/>
            <a:ext cx="307180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41" y="1880601"/>
            <a:ext cx="1706563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534" y="197932"/>
            <a:ext cx="3146425" cy="178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4" descr="корнерот.jpg"/>
          <p:cNvPicPr>
            <a:picLocks noChangeAspect="1"/>
          </p:cNvPicPr>
          <p:nvPr/>
        </p:nvPicPr>
        <p:blipFill>
          <a:blip r:embed="rId6">
            <a:lum contrast="30000"/>
          </a:blip>
          <a:srcRect/>
          <a:stretch>
            <a:fillRect/>
          </a:stretch>
        </p:blipFill>
        <p:spPr bwMode="auto">
          <a:xfrm rot="5400000">
            <a:off x="6783899" y="234639"/>
            <a:ext cx="2040961" cy="2000264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3" name="Picture 10" descr="Дельфин фото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2472" y="2500306"/>
            <a:ext cx="3071834" cy="1643074"/>
          </a:xfrm>
          <a:prstGeom prst="rect">
            <a:avLst/>
          </a:prstGeom>
          <a:noFill/>
        </p:spPr>
      </p:pic>
      <p:pic>
        <p:nvPicPr>
          <p:cNvPr id="14" name="Рисунок 13" descr="http://www.uwwportal.ru/Data/Images/News/2010/01/11.01.2010/001/img002.jpg">
            <a:hlinkClick r:id="rId2"/>
          </p:cNvPr>
          <p:cNvPicPr/>
          <p:nvPr/>
        </p:nvPicPr>
        <p:blipFill>
          <a:blip r:embed="rId8"/>
          <a:srcRect t="7143" b="10268"/>
          <a:stretch>
            <a:fillRect/>
          </a:stretch>
        </p:blipFill>
        <p:spPr bwMode="auto">
          <a:xfrm>
            <a:off x="3357554" y="2505622"/>
            <a:ext cx="307183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Дельфины фото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4643446"/>
            <a:ext cx="3143272" cy="1714512"/>
          </a:xfrm>
          <a:prstGeom prst="rect">
            <a:avLst/>
          </a:prstGeom>
          <a:noFill/>
        </p:spPr>
      </p:pic>
      <p:pic>
        <p:nvPicPr>
          <p:cNvPr id="16" name="Picture 2" descr="Краб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357554" y="4643446"/>
            <a:ext cx="3000396" cy="1714512"/>
          </a:xfrm>
          <a:prstGeom prst="rect">
            <a:avLst/>
          </a:prstGeom>
          <a:noFill/>
        </p:spPr>
      </p:pic>
      <p:pic>
        <p:nvPicPr>
          <p:cNvPr id="17" name="Рисунок 16" descr="http://s51.radikal.ru/i133/0906/d8/ef354b15629e.jpg">
            <a:hlinkClick r:id="rId2"/>
          </p:cNvPr>
          <p:cNvPicPr/>
          <p:nvPr/>
        </p:nvPicPr>
        <p:blipFill>
          <a:blip r:embed="rId11"/>
          <a:srcRect l="4169" t="8566" r="15339" b="15936"/>
          <a:stretch>
            <a:fillRect/>
          </a:stretch>
        </p:blipFill>
        <p:spPr bwMode="auto">
          <a:xfrm>
            <a:off x="6523603" y="4643446"/>
            <a:ext cx="257173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Текст 2"/>
          <p:cNvSpPr txBox="1">
            <a:spLocks/>
          </p:cNvSpPr>
          <p:nvPr/>
        </p:nvSpPr>
        <p:spPr>
          <a:xfrm>
            <a:off x="3428992" y="2000240"/>
            <a:ext cx="2714644" cy="510022"/>
          </a:xfrm>
          <a:prstGeom prst="rect">
            <a:avLst/>
          </a:prstGeom>
        </p:spPr>
        <p:txBody>
          <a:bodyPr vert="horz" lIns="45720" rIns="45720" anchor="t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Акула  катран</a:t>
            </a:r>
            <a:endParaRPr kumimoji="0" lang="ru-RU" sz="3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Текст 2"/>
          <p:cNvSpPr txBox="1">
            <a:spLocks/>
          </p:cNvSpPr>
          <p:nvPr/>
        </p:nvSpPr>
        <p:spPr bwMode="auto">
          <a:xfrm>
            <a:off x="6849027" y="2107239"/>
            <a:ext cx="224631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14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400" b="1" dirty="0" err="1">
                <a:effectLst/>
                <a:cs typeface="Arial" charset="0"/>
              </a:rPr>
              <a:t>Коренерот</a:t>
            </a:r>
            <a:endParaRPr lang="ru-RU" sz="2400" b="1" dirty="0">
              <a:effectLst/>
              <a:cs typeface="Arial" charset="0"/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85720" y="4071942"/>
            <a:ext cx="27146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Дельфін- афаліна</a:t>
            </a:r>
            <a:endParaRPr kumimoji="0" lang="uk-UA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Текст 2"/>
          <p:cNvSpPr txBox="1">
            <a:spLocks/>
          </p:cNvSpPr>
          <p:nvPr/>
        </p:nvSpPr>
        <p:spPr bwMode="auto">
          <a:xfrm>
            <a:off x="3786182" y="4143380"/>
            <a:ext cx="2286016" cy="42862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14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400" b="1" dirty="0">
                <a:effectLst/>
                <a:cs typeface="Arial" charset="0"/>
              </a:rPr>
              <a:t>     Риба-голка </a:t>
            </a:r>
            <a:endParaRPr lang="ru-RU" sz="2400" b="1" dirty="0">
              <a:effectLst/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2844" y="6334780"/>
            <a:ext cx="33386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Дельфін -білобочка</a:t>
            </a:r>
            <a:endParaRPr lang="uk-UA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929058" y="6334780"/>
            <a:ext cx="1714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Краб</a:t>
            </a:r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Текст 23"/>
          <p:cNvSpPr>
            <a:spLocks noGrp="1"/>
          </p:cNvSpPr>
          <p:nvPr>
            <p:ph type="body" idx="1"/>
          </p:nvPr>
        </p:nvSpPr>
        <p:spPr>
          <a:xfrm>
            <a:off x="6764351" y="6334780"/>
            <a:ext cx="2125663" cy="6207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Креветки</a:t>
            </a:r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3" descr="аурелія.jpg"/>
          <p:cNvPicPr>
            <a:picLocks noChangeAspect="1"/>
          </p:cNvPicPr>
          <p:nvPr/>
        </p:nvPicPr>
        <p:blipFill>
          <a:blip r:embed="rId12">
            <a:lum contrast="40000"/>
          </a:blip>
          <a:srcRect/>
          <a:stretch>
            <a:fillRect/>
          </a:stretch>
        </p:blipFill>
        <p:spPr bwMode="auto">
          <a:xfrm>
            <a:off x="6737901" y="2626847"/>
            <a:ext cx="2143140" cy="1593287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26" name="Текст 2"/>
          <p:cNvSpPr txBox="1">
            <a:spLocks/>
          </p:cNvSpPr>
          <p:nvPr/>
        </p:nvSpPr>
        <p:spPr>
          <a:xfrm>
            <a:off x="6667735" y="4182185"/>
            <a:ext cx="2030413" cy="4286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2800" b="1" dirty="0">
                <a:effectLst/>
                <a:cs typeface="Arial" charset="0"/>
              </a:rPr>
              <a:t>           </a:t>
            </a:r>
            <a:r>
              <a:rPr lang="uk-UA" sz="2800" b="1" dirty="0" err="1">
                <a:effectLst/>
                <a:cs typeface="Arial" charset="0"/>
              </a:rPr>
              <a:t>Аурелія</a:t>
            </a:r>
            <a:endParaRPr lang="ru-RU" sz="2800" b="1" dirty="0">
              <a:effectLst/>
              <a:cs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000"/>
    </mc:Choice>
    <mc:Fallback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6215082"/>
            <a:ext cx="3327268" cy="510022"/>
          </a:xfrm>
        </p:spPr>
        <p:txBody>
          <a:bodyPr>
            <a:normAutofit fontScale="92500" lnSpcReduction="20000"/>
          </a:bodyPr>
          <a:lstStyle/>
          <a:p>
            <a:endParaRPr lang="ru-RU" sz="3300" b="1" dirty="0"/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7041645" y="961052"/>
            <a:ext cx="2357422" cy="510022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2" descr="черноморский калка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942" y="404664"/>
            <a:ext cx="4143372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4" descr="Калкан (Psetta maeotica, Rhombus maeoticus - Calcan) - Ромбовые - Камбалообразны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447516"/>
            <a:ext cx="4572000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627530" y="4295478"/>
            <a:ext cx="8136191" cy="2203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FFFF00"/>
                </a:solidFill>
              </a:rPr>
              <a:t>Чорноморська   камбала  калкан.</a:t>
            </a:r>
          </a:p>
          <a:p>
            <a:r>
              <a:rPr lang="uk-UA" sz="2400" b="1" dirty="0">
                <a:solidFill>
                  <a:srgbClr val="FFFF00"/>
                </a:solidFill>
              </a:rPr>
              <a:t>Тіло у неї плоске, знизу біле, а зверху має темно-сірий колір. Коли риба не рухається, її важко відрізнити за кольором від темного  піщаного  дна.</a:t>
            </a:r>
            <a:endParaRPr lang="ru-RU" sz="2400" b="1" dirty="0">
              <a:solidFill>
                <a:srgbClr val="FFFF00"/>
              </a:solidFill>
            </a:endParaRPr>
          </a:p>
          <a:p>
            <a:pPr algn="just">
              <a:lnSpc>
                <a:spcPct val="140000"/>
              </a:lnSpc>
              <a:spcBef>
                <a:spcPct val="20000"/>
              </a:spcBef>
              <a:buFont typeface="Arial" charset="0"/>
              <a:buNone/>
            </a:pPr>
            <a:endParaRPr lang="ru-RU" sz="2800" b="1" dirty="0">
              <a:cs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https://encrypted-tbn3.gstatic.com/images?q=tbn:ANd9GcQhOQ1iPqgpmVhcKhlSAcamToGvJAzAPvi0dkC6Qfx79bi40zC1fmwdejv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61827" y="3028812"/>
            <a:ext cx="2949967" cy="1937755"/>
          </a:xfrm>
          <a:prstGeom prst="rect">
            <a:avLst/>
          </a:prstGeom>
          <a:noFill/>
        </p:spPr>
      </p:pic>
      <p:sp>
        <p:nvSpPr>
          <p:cNvPr id="9218" name="Текст 2"/>
          <p:cNvSpPr>
            <a:spLocks noGrp="1"/>
          </p:cNvSpPr>
          <p:nvPr>
            <p:ph type="body" idx="1"/>
          </p:nvPr>
        </p:nvSpPr>
        <p:spPr>
          <a:xfrm>
            <a:off x="357158" y="5429265"/>
            <a:ext cx="8786842" cy="142873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 берегах моря селиться багато птахів (баклан, пелікан, мартин). Багато видів гусеподібних, голінастих, куликів, чайок зимують на берегах Чорного моря.</a:t>
            </a:r>
            <a:endParaRPr lang="ru-RU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Рисунок 3" descr="Баклан.jpeg"/>
          <p:cNvPicPr>
            <a:picLocks noChangeAspect="1"/>
          </p:cNvPicPr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>
            <a:off x="285720" y="332656"/>
            <a:ext cx="2571750" cy="1984411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9221" name="Рисунок 5" descr="Мартин.jpg"/>
          <p:cNvPicPr>
            <a:picLocks noChangeAspect="1"/>
          </p:cNvPicPr>
          <p:nvPr/>
        </p:nvPicPr>
        <p:blipFill>
          <a:blip r:embed="rId4">
            <a:lum contrast="40000"/>
          </a:blip>
          <a:srcRect/>
          <a:stretch>
            <a:fillRect/>
          </a:stretch>
        </p:blipFill>
        <p:spPr bwMode="auto">
          <a:xfrm>
            <a:off x="6052400" y="332656"/>
            <a:ext cx="2928926" cy="2206625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9222" name="Рисунок 6" descr="Пелікан.jpg"/>
          <p:cNvPicPr>
            <a:picLocks noChangeAspect="1"/>
          </p:cNvPicPr>
          <p:nvPr/>
        </p:nvPicPr>
        <p:blipFill>
          <a:blip r:embed="rId5">
            <a:lum contrast="40000"/>
          </a:blip>
          <a:srcRect/>
          <a:stretch>
            <a:fillRect/>
          </a:stretch>
        </p:blipFill>
        <p:spPr bwMode="auto">
          <a:xfrm>
            <a:off x="3047494" y="305711"/>
            <a:ext cx="2808287" cy="2073492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9" name="Текст 2"/>
          <p:cNvSpPr txBox="1">
            <a:spLocks/>
          </p:cNvSpPr>
          <p:nvPr/>
        </p:nvSpPr>
        <p:spPr>
          <a:xfrm>
            <a:off x="539552" y="2379203"/>
            <a:ext cx="1628775" cy="4286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2800" b="1" dirty="0">
                <a:effectLst/>
                <a:cs typeface="Arial" charset="0"/>
              </a:rPr>
              <a:t>Баклан</a:t>
            </a:r>
            <a:endParaRPr lang="ru-RU" sz="2800" b="1" dirty="0">
              <a:effectLst/>
              <a:cs typeface="Arial" charset="0"/>
            </a:endParaRPr>
          </a:p>
        </p:txBody>
      </p:sp>
      <p:sp>
        <p:nvSpPr>
          <p:cNvPr id="11" name="Текст 2"/>
          <p:cNvSpPr txBox="1">
            <a:spLocks/>
          </p:cNvSpPr>
          <p:nvPr/>
        </p:nvSpPr>
        <p:spPr>
          <a:xfrm>
            <a:off x="6727174" y="2480542"/>
            <a:ext cx="1819275" cy="4286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2800" b="1" dirty="0">
                <a:effectLst/>
                <a:cs typeface="Arial" charset="0"/>
              </a:rPr>
              <a:t>Мартин</a:t>
            </a:r>
            <a:endParaRPr lang="ru-RU" sz="2800" b="1" dirty="0">
              <a:effectLst/>
              <a:cs typeface="Arial" charset="0"/>
            </a:endParaRPr>
          </a:p>
        </p:txBody>
      </p:sp>
      <p:sp>
        <p:nvSpPr>
          <p:cNvPr id="12" name="Текст 2"/>
          <p:cNvSpPr txBox="1">
            <a:spLocks/>
          </p:cNvSpPr>
          <p:nvPr/>
        </p:nvSpPr>
        <p:spPr>
          <a:xfrm>
            <a:off x="3347864" y="2017253"/>
            <a:ext cx="2188158" cy="790575"/>
          </a:xfrm>
          <a:prstGeom prst="rect">
            <a:avLst/>
          </a:prstGeom>
        </p:spPr>
        <p:txBody>
          <a:bodyPr anchor="b">
            <a:normAutofit fontScale="25000" lnSpcReduction="20000"/>
          </a:bodyPr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uk-UA" sz="1700" b="1" dirty="0">
              <a:solidFill>
                <a:schemeClr val="bg1"/>
              </a:solidFill>
              <a:effectLst/>
              <a:cs typeface="Arial" charset="0"/>
            </a:endParaRPr>
          </a:p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1700" b="1" dirty="0">
                <a:solidFill>
                  <a:schemeClr val="bg1"/>
                </a:solidFill>
                <a:effectLst/>
                <a:cs typeface="Arial" charset="0"/>
              </a:rPr>
              <a:t> </a:t>
            </a:r>
          </a:p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11200" b="1" dirty="0">
                <a:effectLst/>
                <a:cs typeface="Arial" charset="0"/>
              </a:rPr>
              <a:t>          Пелікан</a:t>
            </a:r>
            <a:endParaRPr lang="ru-RU" sz="11200" b="1" dirty="0">
              <a:effectLst/>
              <a:cs typeface="Arial" charset="0"/>
            </a:endParaRPr>
          </a:p>
        </p:txBody>
      </p:sp>
      <p:sp>
        <p:nvSpPr>
          <p:cNvPr id="21516" name="Текст 2"/>
          <p:cNvSpPr txBox="1">
            <a:spLocks/>
          </p:cNvSpPr>
          <p:nvPr/>
        </p:nvSpPr>
        <p:spPr bwMode="auto">
          <a:xfrm>
            <a:off x="683568" y="4966567"/>
            <a:ext cx="2487069" cy="44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 b="1" dirty="0">
                <a:effectLst/>
                <a:cs typeface="Arial" charset="0"/>
              </a:rPr>
              <a:t>  </a:t>
            </a:r>
            <a:r>
              <a:rPr lang="uk-UA" sz="2800" b="1" dirty="0" smtClean="0">
                <a:effectLst/>
                <a:cs typeface="Arial" charset="0"/>
              </a:rPr>
              <a:t>Чайка</a:t>
            </a:r>
            <a:endParaRPr lang="ru-RU" sz="2800" b="1" dirty="0">
              <a:effectLst/>
              <a:cs typeface="Arial" charset="0"/>
            </a:endParaRPr>
          </a:p>
        </p:txBody>
      </p:sp>
      <p:sp>
        <p:nvSpPr>
          <p:cNvPr id="14" name="Текст 2"/>
          <p:cNvSpPr txBox="1">
            <a:spLocks/>
          </p:cNvSpPr>
          <p:nvPr/>
        </p:nvSpPr>
        <p:spPr>
          <a:xfrm>
            <a:off x="6294023" y="4966567"/>
            <a:ext cx="2286016" cy="4286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2800" b="1" dirty="0" smtClean="0">
                <a:effectLst/>
                <a:cs typeface="Arial" charset="0"/>
              </a:rPr>
              <a:t>Альбатрос</a:t>
            </a:r>
            <a:endParaRPr lang="ru-RU" sz="2800" b="1" dirty="0">
              <a:effectLst/>
              <a:cs typeface="Arial" charset="0"/>
            </a:endParaRPr>
          </a:p>
        </p:txBody>
      </p:sp>
      <p:sp>
        <p:nvSpPr>
          <p:cNvPr id="16" name="Текст 2"/>
          <p:cNvSpPr txBox="1">
            <a:spLocks/>
          </p:cNvSpPr>
          <p:nvPr/>
        </p:nvSpPr>
        <p:spPr>
          <a:xfrm>
            <a:off x="3637745" y="4966566"/>
            <a:ext cx="1819275" cy="4286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2800" b="1" dirty="0" smtClean="0">
                <a:effectLst/>
                <a:cs typeface="Arial" charset="0"/>
              </a:rPr>
              <a:t>Качки</a:t>
            </a:r>
            <a:endParaRPr lang="ru-RU" sz="2800" b="1" dirty="0">
              <a:effectLst/>
              <a:cs typeface="Arial" charset="0"/>
            </a:endParaRPr>
          </a:p>
        </p:txBody>
      </p:sp>
      <p:pic>
        <p:nvPicPr>
          <p:cNvPr id="18" name="Рисунок 17" descr="http://www.wallpaper-pack.com/d/11242-2/Western-Gull-1-1024x768.jpg">
            <a:hlinkClick r:id="rId6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7553" y="2909167"/>
            <a:ext cx="2786082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://mirokeana.selgatrend.ru/uploads/posts/2013-10/1382624451_gaga-2.jpg">
            <a:hlinkClick r:id="rId6"/>
          </p:cNvPr>
          <p:cNvPicPr/>
          <p:nvPr/>
        </p:nvPicPr>
        <p:blipFill>
          <a:blip r:embed="rId8"/>
          <a:srcRect l="4000" t="26558" r="10182" b="7317"/>
          <a:stretch>
            <a:fillRect/>
          </a:stretch>
        </p:blipFill>
        <p:spPr bwMode="auto">
          <a:xfrm>
            <a:off x="3123442" y="2896258"/>
            <a:ext cx="2928958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6" name="Picture 8" descr="пеленга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214686"/>
            <a:ext cx="4000528" cy="2286017"/>
          </a:xfrm>
          <a:prstGeom prst="rect">
            <a:avLst/>
          </a:prstGeom>
          <a:noFill/>
        </p:spPr>
      </p:pic>
      <p:pic>
        <p:nvPicPr>
          <p:cNvPr id="43012" name="Picture 4" descr="Бычок свежий купить оптом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7" y="3286124"/>
            <a:ext cx="3863689" cy="2286016"/>
          </a:xfrm>
          <a:prstGeom prst="rect">
            <a:avLst/>
          </a:prstGeom>
          <a:noFill/>
        </p:spPr>
      </p:pic>
      <p:pic>
        <p:nvPicPr>
          <p:cNvPr id="43010" name="Picture 2" descr="Купить Тюлька продажа.Морская рыб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67230" y="428624"/>
            <a:ext cx="4095746" cy="2643185"/>
          </a:xfrm>
          <a:prstGeom prst="rect">
            <a:avLst/>
          </a:prstGeom>
          <a:noFill/>
        </p:spPr>
      </p:pic>
      <p:sp>
        <p:nvSpPr>
          <p:cNvPr id="14338" name="Текст 2"/>
          <p:cNvSpPr>
            <a:spLocks noGrp="1"/>
          </p:cNvSpPr>
          <p:nvPr>
            <p:ph type="body" idx="1"/>
          </p:nvPr>
        </p:nvSpPr>
        <p:spPr>
          <a:xfrm>
            <a:off x="428596" y="5714992"/>
            <a:ext cx="8497887" cy="1143008"/>
          </a:xfrm>
        </p:spPr>
        <p:txBody>
          <a:bodyPr/>
          <a:lstStyle/>
          <a:p>
            <a:pPr eaLnBrk="1" hangingPunct="1">
              <a:defRPr/>
            </a:pPr>
            <a:r>
              <a:rPr lang="uk-UA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Азовське море налічує 79 видів риб. Промислове багатство моря – це тюлька, хамса, бички, </a:t>
            </a:r>
            <a:r>
              <a:rPr lang="uk-UA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пеленгас</a:t>
            </a:r>
            <a:r>
              <a:rPr lang="uk-UA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.</a:t>
            </a:r>
            <a:endParaRPr 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14339" name="Рисунок 3" descr="hamsa 2.jpg"/>
          <p:cNvPicPr>
            <a:picLocks noChangeAspect="1"/>
          </p:cNvPicPr>
          <p:nvPr/>
        </p:nvPicPr>
        <p:blipFill>
          <a:blip r:embed="rId5">
            <a:lum contrast="20000"/>
          </a:blip>
          <a:srcRect/>
          <a:stretch>
            <a:fillRect/>
          </a:stretch>
        </p:blipFill>
        <p:spPr bwMode="auto">
          <a:xfrm>
            <a:off x="357158" y="428624"/>
            <a:ext cx="3857621" cy="265992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9" name="Текст 2"/>
          <p:cNvSpPr txBox="1">
            <a:spLocks/>
          </p:cNvSpPr>
          <p:nvPr/>
        </p:nvSpPr>
        <p:spPr>
          <a:xfrm>
            <a:off x="1042211" y="428625"/>
            <a:ext cx="1439862" cy="4286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2800" b="1" dirty="0">
                <a:solidFill>
                  <a:srgbClr val="FFFF00"/>
                </a:solidFill>
                <a:effectLst/>
                <a:cs typeface="Arial" charset="0"/>
              </a:rPr>
              <a:t>Хамса</a:t>
            </a:r>
            <a:endParaRPr lang="ru-RU" sz="2800" b="1" dirty="0">
              <a:solidFill>
                <a:srgbClr val="FFFF00"/>
              </a:solidFill>
              <a:effectLst/>
              <a:cs typeface="Arial" charset="0"/>
            </a:endParaRPr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5059582" y="471155"/>
            <a:ext cx="1652587" cy="4286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2800" b="1" dirty="0" smtClean="0">
                <a:solidFill>
                  <a:srgbClr val="FFFF00"/>
                </a:solidFill>
                <a:cs typeface="Arial" charset="0"/>
              </a:rPr>
              <a:t>Тюлька</a:t>
            </a:r>
            <a:endParaRPr lang="ru-RU" sz="2800" b="1" dirty="0">
              <a:solidFill>
                <a:srgbClr val="FFFF00"/>
              </a:solidFill>
              <a:effectLst/>
              <a:cs typeface="Arial" charset="0"/>
            </a:endParaRPr>
          </a:p>
        </p:txBody>
      </p:sp>
      <p:sp>
        <p:nvSpPr>
          <p:cNvPr id="26635" name="Текст 2"/>
          <p:cNvSpPr txBox="1">
            <a:spLocks/>
          </p:cNvSpPr>
          <p:nvPr/>
        </p:nvSpPr>
        <p:spPr bwMode="auto">
          <a:xfrm>
            <a:off x="2471848" y="4997465"/>
            <a:ext cx="2000232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 b="1" dirty="0" smtClean="0">
                <a:solidFill>
                  <a:srgbClr val="FFFF00"/>
                </a:solidFill>
                <a:effectLst/>
                <a:cs typeface="Arial" charset="0"/>
              </a:rPr>
              <a:t>Бички</a:t>
            </a:r>
            <a:endParaRPr lang="ru-RU" sz="2800" b="1" i="1" dirty="0">
              <a:solidFill>
                <a:srgbClr val="FFFF00"/>
              </a:solidFill>
              <a:effectLst/>
              <a:cs typeface="Arial" charset="0"/>
            </a:endParaRPr>
          </a:p>
        </p:txBody>
      </p:sp>
      <p:sp>
        <p:nvSpPr>
          <p:cNvPr id="26636" name="Текст 2"/>
          <p:cNvSpPr txBox="1">
            <a:spLocks/>
          </p:cNvSpPr>
          <p:nvPr/>
        </p:nvSpPr>
        <p:spPr bwMode="auto">
          <a:xfrm>
            <a:off x="6619836" y="5000640"/>
            <a:ext cx="214314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 b="1" dirty="0" err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Пеленгас</a:t>
            </a:r>
            <a:endParaRPr lang="ru-RU" sz="2800" b="1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40" name="Picture 8" descr="Камбала Калкан Казантип, Kazantip, Щелкино, Кры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21" y="4841734"/>
            <a:ext cx="2428860" cy="2016265"/>
          </a:xfrm>
          <a:prstGeom prst="rect">
            <a:avLst/>
          </a:prstGeom>
          <a:noFill/>
        </p:spPr>
      </p:pic>
      <p:pic>
        <p:nvPicPr>
          <p:cNvPr id="44038" name="Picture 6" descr="Таран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9244" y="2308188"/>
            <a:ext cx="3211263" cy="2143140"/>
          </a:xfrm>
          <a:prstGeom prst="rect">
            <a:avLst/>
          </a:prstGeom>
          <a:noFill/>
        </p:spPr>
      </p:pic>
      <p:pic>
        <p:nvPicPr>
          <p:cNvPr id="44036" name="Picture 4" descr="http://www.fly-fishing.com.ua/blog/wp-content/uploads/2013/03/Carp_brea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2285992"/>
            <a:ext cx="3071801" cy="2124067"/>
          </a:xfrm>
          <a:prstGeom prst="rect">
            <a:avLst/>
          </a:prstGeom>
          <a:noFill/>
        </p:spPr>
      </p:pic>
      <p:pic>
        <p:nvPicPr>
          <p:cNvPr id="44034" name="Picture 2" descr="Оселедець чорноморський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048000" cy="2143116"/>
          </a:xfrm>
          <a:prstGeom prst="rect">
            <a:avLst/>
          </a:prstGeom>
          <a:noFill/>
        </p:spPr>
      </p:pic>
      <p:sp>
        <p:nvSpPr>
          <p:cNvPr id="14338" name="Текст 2"/>
          <p:cNvSpPr>
            <a:spLocks noGrp="1"/>
          </p:cNvSpPr>
          <p:nvPr>
            <p:ph type="body" idx="1"/>
          </p:nvPr>
        </p:nvSpPr>
        <p:spPr>
          <a:xfrm>
            <a:off x="2776201" y="5421227"/>
            <a:ext cx="6211871" cy="85728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Також водяться оселедці,  осетер, севрюга,  лящ, тарань, судак, камбала.</a:t>
            </a:r>
            <a:endParaRPr 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Arial" charset="0"/>
            </a:endParaRPr>
          </a:p>
        </p:txBody>
      </p:sp>
      <p:pic>
        <p:nvPicPr>
          <p:cNvPr id="14340" name="Рисунок 4" descr="vosstanavlivayut-populyaciyu-osetrov.jpg"/>
          <p:cNvPicPr>
            <a:picLocks noChangeAspect="1"/>
          </p:cNvPicPr>
          <p:nvPr/>
        </p:nvPicPr>
        <p:blipFill>
          <a:blip r:embed="rId6">
            <a:lum bright="12000" contrast="20000"/>
          </a:blip>
          <a:srcRect/>
          <a:stretch>
            <a:fillRect/>
          </a:stretch>
        </p:blipFill>
        <p:spPr bwMode="auto">
          <a:xfrm>
            <a:off x="3214678" y="0"/>
            <a:ext cx="3000396" cy="2094154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4342" name="Рисунок 6" descr="Севрюга.jpg"/>
          <p:cNvPicPr>
            <a:picLocks noChangeAspect="1"/>
          </p:cNvPicPr>
          <p:nvPr/>
        </p:nvPicPr>
        <p:blipFill>
          <a:blip r:embed="rId7">
            <a:lum contrast="6000"/>
          </a:blip>
          <a:srcRect/>
          <a:stretch>
            <a:fillRect/>
          </a:stretch>
        </p:blipFill>
        <p:spPr bwMode="auto">
          <a:xfrm>
            <a:off x="6429388" y="-1"/>
            <a:ext cx="2714612" cy="2157065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4343" name="Рисунок 7" descr="судак.jpg"/>
          <p:cNvPicPr>
            <a:picLocks noChangeAspect="1"/>
          </p:cNvPicPr>
          <p:nvPr/>
        </p:nvPicPr>
        <p:blipFill>
          <a:blip r:embed="rId8">
            <a:lum contrast="20000"/>
          </a:blip>
          <a:srcRect/>
          <a:stretch>
            <a:fillRect/>
          </a:stretch>
        </p:blipFill>
        <p:spPr bwMode="auto">
          <a:xfrm>
            <a:off x="6354502" y="2357430"/>
            <a:ext cx="2789497" cy="208756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9" name="Текст 2"/>
          <p:cNvSpPr txBox="1">
            <a:spLocks/>
          </p:cNvSpPr>
          <p:nvPr/>
        </p:nvSpPr>
        <p:spPr>
          <a:xfrm>
            <a:off x="714348" y="0"/>
            <a:ext cx="1785950" cy="4286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2400" b="1" dirty="0" smtClean="0">
                <a:effectLst/>
                <a:cs typeface="Arial" charset="0"/>
              </a:rPr>
              <a:t>Оселедець</a:t>
            </a:r>
            <a:endParaRPr lang="ru-RU" sz="2400" b="1" dirty="0">
              <a:effectLst/>
              <a:cs typeface="Arial" charset="0"/>
            </a:endParaRPr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4000496" y="0"/>
            <a:ext cx="1652587" cy="4286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2400" b="1" dirty="0">
                <a:effectLst/>
                <a:cs typeface="Arial" charset="0"/>
              </a:rPr>
              <a:t>Осетер</a:t>
            </a:r>
            <a:endParaRPr lang="ru-RU" sz="2400" b="1" dirty="0">
              <a:effectLst/>
              <a:cs typeface="Arial" charset="0"/>
            </a:endParaRPr>
          </a:p>
        </p:txBody>
      </p:sp>
      <p:sp>
        <p:nvSpPr>
          <p:cNvPr id="11" name="Текст 2"/>
          <p:cNvSpPr txBox="1">
            <a:spLocks/>
          </p:cNvSpPr>
          <p:nvPr/>
        </p:nvSpPr>
        <p:spPr>
          <a:xfrm>
            <a:off x="7497762" y="0"/>
            <a:ext cx="1646238" cy="4286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uk-UA" sz="2400" b="1" dirty="0">
                <a:effectLst/>
                <a:cs typeface="Arial" charset="0"/>
              </a:rPr>
              <a:t>Севрюга</a:t>
            </a:r>
            <a:endParaRPr lang="ru-RU" sz="2400" b="1" dirty="0">
              <a:effectLst/>
              <a:cs typeface="Arial" charset="0"/>
            </a:endParaRPr>
          </a:p>
        </p:txBody>
      </p:sp>
      <p:sp>
        <p:nvSpPr>
          <p:cNvPr id="26635" name="Текст 2"/>
          <p:cNvSpPr txBox="1">
            <a:spLocks/>
          </p:cNvSpPr>
          <p:nvPr/>
        </p:nvSpPr>
        <p:spPr bwMode="auto">
          <a:xfrm>
            <a:off x="1535901" y="2170025"/>
            <a:ext cx="1235899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 b="1" dirty="0" smtClean="0">
                <a:effectLst/>
                <a:cs typeface="Arial" charset="0"/>
              </a:rPr>
              <a:t>Лящ</a:t>
            </a:r>
            <a:endParaRPr lang="ru-RU" sz="2800" b="1" i="1" dirty="0">
              <a:effectLst/>
              <a:cs typeface="Arial" charset="0"/>
            </a:endParaRPr>
          </a:p>
        </p:txBody>
      </p:sp>
      <p:sp>
        <p:nvSpPr>
          <p:cNvPr id="26636" name="Текст 2"/>
          <p:cNvSpPr txBox="1">
            <a:spLocks/>
          </p:cNvSpPr>
          <p:nvPr/>
        </p:nvSpPr>
        <p:spPr bwMode="auto">
          <a:xfrm>
            <a:off x="7920038" y="2161383"/>
            <a:ext cx="122396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400" b="1" dirty="0">
                <a:effectLst/>
                <a:cs typeface="Arial" charset="0"/>
              </a:rPr>
              <a:t>Судак</a:t>
            </a:r>
            <a:endParaRPr lang="ru-RU" sz="2400" b="1" dirty="0">
              <a:effectLst/>
              <a:cs typeface="Arial" charset="0"/>
            </a:endParaRPr>
          </a:p>
        </p:txBody>
      </p:sp>
      <p:sp>
        <p:nvSpPr>
          <p:cNvPr id="16" name="Текст 2"/>
          <p:cNvSpPr txBox="1">
            <a:spLocks/>
          </p:cNvSpPr>
          <p:nvPr/>
        </p:nvSpPr>
        <p:spPr bwMode="auto">
          <a:xfrm>
            <a:off x="4763829" y="2157064"/>
            <a:ext cx="1571636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400" b="1" dirty="0" smtClean="0">
                <a:effectLst/>
                <a:cs typeface="Arial" charset="0"/>
              </a:rPr>
              <a:t>Тарань</a:t>
            </a:r>
            <a:endParaRPr lang="ru-RU" sz="2400" b="1" dirty="0">
              <a:effectLst/>
              <a:cs typeface="Arial" charset="0"/>
            </a:endParaRPr>
          </a:p>
        </p:txBody>
      </p:sp>
      <p:sp>
        <p:nvSpPr>
          <p:cNvPr id="18" name="Текст 2"/>
          <p:cNvSpPr txBox="1">
            <a:spLocks/>
          </p:cNvSpPr>
          <p:nvPr/>
        </p:nvSpPr>
        <p:spPr bwMode="auto">
          <a:xfrm>
            <a:off x="539552" y="4270235"/>
            <a:ext cx="1960746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130000"/>
              </a:lnSpc>
              <a:spcBef>
                <a:spcPct val="20000"/>
              </a:spcBef>
              <a:buFont typeface="Arial" charset="0"/>
              <a:buNone/>
            </a:pPr>
            <a:r>
              <a:rPr lang="uk-UA" sz="2800" b="1" dirty="0" smtClean="0">
                <a:effectLst/>
                <a:cs typeface="Arial" charset="0"/>
              </a:rPr>
              <a:t>Камбала</a:t>
            </a:r>
            <a:endParaRPr lang="ru-RU" sz="2800" b="1" dirty="0">
              <a:effectLst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38912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dirty="0" smtClean="0">
                <a:solidFill>
                  <a:srgbClr val="003300"/>
                </a:solidFill>
              </a:rPr>
              <a:t> </a:t>
            </a:r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Задзвенів для всіх дзвінок,</a:t>
            </a:r>
          </a:p>
          <a:p>
            <a:pPr>
              <a:buFont typeface="Arial" charset="0"/>
              <a:buNone/>
            </a:pPr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Починається урок.</a:t>
            </a:r>
          </a:p>
          <a:p>
            <a:pPr>
              <a:buFont typeface="Arial" charset="0"/>
              <a:buNone/>
            </a:pPr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Рідним краєм </a:t>
            </a:r>
            <a:r>
              <a:rPr lang="uk-UA" sz="4000" b="1" dirty="0" err="1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будем</a:t>
            </a:r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    </a:t>
            </a:r>
          </a:p>
          <a:p>
            <a:pPr>
              <a:buFont typeface="Arial" charset="0"/>
              <a:buNone/>
            </a:pPr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                        мандрувати,</a:t>
            </a:r>
          </a:p>
          <a:p>
            <a:pPr>
              <a:buFont typeface="Arial" charset="0"/>
              <a:buNone/>
            </a:pPr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І наш водний світ вивчати.</a:t>
            </a:r>
            <a:endParaRPr lang="ru-RU" sz="4000" b="1" dirty="0" smtClean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http://www.evpatori.ru/wp-content/uploads/2012/04/%D0%B4%D0%B5%D0%BB%D1%8C%D1%84%D0%B8%D0%BD%D1%8B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3268380"/>
            <a:ext cx="5214942" cy="3589619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2976" y="357166"/>
            <a:ext cx="7772400" cy="510022"/>
          </a:xfrm>
        </p:spPr>
        <p:txBody>
          <a:bodyPr>
            <a:noAutofit/>
          </a:bodyPr>
          <a:lstStyle/>
          <a:p>
            <a:r>
              <a:rPr lang="uk-UA" sz="4000" b="1" dirty="0" smtClean="0"/>
              <a:t>Азовський  вид  дельфінів</a:t>
            </a:r>
            <a:endParaRPr lang="ru-RU" sz="4000" b="1" dirty="0"/>
          </a:p>
        </p:txBody>
      </p:sp>
      <p:pic>
        <p:nvPicPr>
          <p:cNvPr id="47106" name="Picture 2" descr="http://www.evpatori.ru/wp-content/uploads/2012/04/%D0%94%D0%B5%D0%BB%D1%8C%D1%84%D0%B8%D0%BD-%D0%B0%D0%BB%D1%8C%D0%B1%D0%B8%D0%BD%D0%BE%D1%81-%D0%B0%D1%84%D0%B0%D0%BB%D0%B8%D0%BD%D0%B0-%D0%9A%D1%80%D1%8B%D0%BC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71546"/>
            <a:ext cx="5715000" cy="2952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7772400" cy="1362456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FF00"/>
                </a:solidFill>
                <a:latin typeface="Bookman Old Style" pitchFamily="18" charset="0"/>
              </a:rPr>
              <a:t>Робота в парі</a:t>
            </a:r>
            <a:endParaRPr lang="ru-RU" dirty="0">
              <a:solidFill>
                <a:srgbClr val="FFFF00"/>
              </a:solidFill>
              <a:latin typeface="Bookman Old Style" pitchFamily="18" charset="0"/>
            </a:endParaRPr>
          </a:p>
        </p:txBody>
      </p:sp>
      <p:pic>
        <p:nvPicPr>
          <p:cNvPr id="50178" name="Picture 2" descr="Учні пишуть підсумкові контрольні робо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143116"/>
            <a:ext cx="5286412" cy="35082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Фильм Физминутк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3167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6" name="Picture 6" descr="Лунные медузы,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480305"/>
            <a:ext cx="4500562" cy="3377695"/>
          </a:xfrm>
          <a:prstGeom prst="rect">
            <a:avLst/>
          </a:prstGeom>
          <a:noFill/>
        </p:spPr>
      </p:pic>
      <p:pic>
        <p:nvPicPr>
          <p:cNvPr id="51202" name="Picture 2" descr="Кра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813873"/>
            <a:ext cx="3945668" cy="286189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60302" y="941256"/>
            <a:ext cx="4327400" cy="1081526"/>
          </a:xfrm>
        </p:spPr>
        <p:txBody>
          <a:bodyPr>
            <a:normAutofit/>
          </a:bodyPr>
          <a:lstStyle/>
          <a:p>
            <a:r>
              <a:rPr lang="uk-UA" sz="2800" b="1" dirty="0" smtClean="0"/>
              <a:t>Родич рака, живе в морі, ходить боком.</a:t>
            </a:r>
            <a:endParaRPr lang="ru-RU" sz="2800" b="1" dirty="0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428596" y="3643314"/>
            <a:ext cx="4327400" cy="2857520"/>
          </a:xfrm>
          <a:prstGeom prst="rect">
            <a:avLst/>
          </a:prstGeom>
        </p:spPr>
        <p:txBody>
          <a:bodyPr vert="horz" lIns="45720" rIns="4572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морі плаваю на дні,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uk-UA" sz="2800" b="1" dirty="0" smtClean="0"/>
              <a:t>Там спокійніше мені,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Як  желе  мої  боки: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uk-UA" sz="2800" b="1" dirty="0" smtClean="0"/>
              <a:t>І прозорі, і м’які.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Якщо зловиш мене ти –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uk-UA" sz="2800" b="1" dirty="0" smtClean="0"/>
              <a:t>Можу руку обпекти !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428860" y="0"/>
            <a:ext cx="389080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Винахідники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2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 descr="Дельфи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8793" y="3429000"/>
            <a:ext cx="5215207" cy="3429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1000108"/>
            <a:ext cx="5541846" cy="3438980"/>
          </a:xfrm>
        </p:spPr>
        <p:txBody>
          <a:bodyPr>
            <a:noAutofit/>
          </a:bodyPr>
          <a:lstStyle/>
          <a:p>
            <a:r>
              <a:rPr lang="uk-UA" sz="2800" b="1" dirty="0" smtClean="0"/>
              <a:t>Він завжди живе у морі</a:t>
            </a:r>
          </a:p>
          <a:p>
            <a:r>
              <a:rPr lang="uk-UA" sz="2800" b="1" dirty="0" smtClean="0"/>
              <a:t>Любить рибу </a:t>
            </a:r>
            <a:r>
              <a:rPr lang="uk-UA" sz="2800" b="1" dirty="0" err="1" smtClean="0"/>
              <a:t>полювать</a:t>
            </a:r>
            <a:r>
              <a:rPr lang="uk-UA" sz="2800" b="1" dirty="0" smtClean="0"/>
              <a:t>.</a:t>
            </a:r>
          </a:p>
          <a:p>
            <a:r>
              <a:rPr lang="uk-UA" sz="2800" b="1" dirty="0" smtClean="0"/>
              <a:t>Молоком своїм поживним</a:t>
            </a:r>
          </a:p>
          <a:p>
            <a:r>
              <a:rPr lang="uk-UA" sz="2800" b="1" dirty="0" smtClean="0"/>
              <a:t>Вигодовує  малят.</a:t>
            </a:r>
          </a:p>
          <a:p>
            <a:r>
              <a:rPr lang="uk-UA" sz="2800" b="1" dirty="0" smtClean="0"/>
              <a:t>Він пірнає і стрибає</a:t>
            </a:r>
          </a:p>
          <a:p>
            <a:r>
              <a:rPr lang="uk-UA" sz="2800" b="1" dirty="0" smtClean="0"/>
              <a:t>До людей прихильність має.</a:t>
            </a:r>
          </a:p>
          <a:p>
            <a:r>
              <a:rPr lang="uk-UA" sz="2800" b="1" dirty="0" smtClean="0"/>
              <a:t>Він розумний між тварин,</a:t>
            </a:r>
          </a:p>
          <a:p>
            <a:r>
              <a:rPr lang="uk-UA" sz="2800" b="1" dirty="0" smtClean="0"/>
              <a:t>А зовуть його…….</a:t>
            </a:r>
            <a:endParaRPr lang="ru-RU" sz="2800" b="1" dirty="0"/>
          </a:p>
        </p:txBody>
      </p:sp>
      <p:pic>
        <p:nvPicPr>
          <p:cNvPr id="53250" name="Picture 2" descr="http://sokrovennik.ru/wp-content/uploads/2012/03/%D0%B4%D0%B5%D0%BB%D1%8C%D1%84%D0%B8%D0%BD-300x2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9882" y="0"/>
            <a:ext cx="4034118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6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4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6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2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60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9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Большая белая акул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21971" y="0"/>
            <a:ext cx="4822029" cy="3214686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9344" y="3500438"/>
            <a:ext cx="5184656" cy="3153228"/>
          </a:xfrm>
        </p:spPr>
        <p:txBody>
          <a:bodyPr>
            <a:normAutofit/>
          </a:bodyPr>
          <a:lstStyle/>
          <a:p>
            <a:r>
              <a:rPr lang="uk-UA" sz="2800" b="1" dirty="0" smtClean="0"/>
              <a:t>Ось так риба – просто чудо !</a:t>
            </a:r>
          </a:p>
          <a:p>
            <a:r>
              <a:rPr lang="uk-UA" sz="2800" b="1" dirty="0" smtClean="0"/>
              <a:t>Дуже плоска – наче блюдо,</a:t>
            </a:r>
          </a:p>
          <a:p>
            <a:r>
              <a:rPr lang="uk-UA" sz="2800" b="1" dirty="0" err="1" smtClean="0"/>
              <a:t>Оба</a:t>
            </a:r>
            <a:r>
              <a:rPr lang="uk-UA" sz="2800" b="1" dirty="0" smtClean="0"/>
              <a:t> ока на спині</a:t>
            </a:r>
          </a:p>
          <a:p>
            <a:r>
              <a:rPr lang="uk-UA" sz="2800" b="1" dirty="0" smtClean="0"/>
              <a:t>І живе в самому дні.</a:t>
            </a:r>
          </a:p>
          <a:p>
            <a:r>
              <a:rPr lang="uk-UA" sz="2800" b="1" dirty="0" smtClean="0"/>
              <a:t>Дуже дивні ці діла – </a:t>
            </a:r>
          </a:p>
          <a:p>
            <a:r>
              <a:rPr lang="uk-UA" sz="2800" b="1" dirty="0" smtClean="0"/>
              <a:t>Все це риба ….</a:t>
            </a:r>
          </a:p>
          <a:p>
            <a:endParaRPr lang="ru-RU" sz="2800" b="1" dirty="0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152400" y="509566"/>
            <a:ext cx="4898904" cy="3153228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 ж не звір, а просто риба,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Хоч зубів у пащі тьма.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мене є єдина хиба –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Друзів з малечку нема 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4" descr="Калкан (Psetta maeotica, Rhombus maeoticus - Calcan) - Ромбовые - Камбалообразны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99252"/>
            <a:ext cx="3714744" cy="30587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2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800"/>
                            </p:stCondLst>
                            <p:childTnLst>
                              <p:par>
                                <p:cTn id="3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360"/>
                            </p:stCondLst>
                            <p:childTnLst>
                              <p:par>
                                <p:cTn id="3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40"/>
                            </p:stCondLst>
                            <p:childTnLst>
                              <p:par>
                                <p:cTn id="4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20"/>
                            </p:stCondLst>
                            <p:childTnLst>
                              <p:par>
                                <p:cTn id="4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Пласт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9144000" cy="4786322"/>
          </a:xfrm>
          <a:prstGeom prst="rect">
            <a:avLst/>
          </a:prstGeom>
          <a:noFill/>
        </p:spPr>
      </p:pic>
      <p:pic>
        <p:nvPicPr>
          <p:cNvPr id="55302" name="Picture 6" descr="http://myakin91.narod.ru/ecology/lal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76938"/>
            <a:ext cx="5715008" cy="4281062"/>
          </a:xfrm>
          <a:prstGeom prst="rect">
            <a:avLst/>
          </a:prstGeom>
          <a:noFill/>
        </p:spPr>
      </p:pic>
      <p:pic>
        <p:nvPicPr>
          <p:cNvPr id="55304" name="Picture 8" descr="Антропогенное загрязнение окружающей сред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762500" cy="3571876"/>
          </a:xfrm>
          <a:prstGeom prst="rect">
            <a:avLst/>
          </a:prstGeom>
          <a:noFill/>
        </p:spPr>
      </p:pic>
      <p:pic>
        <p:nvPicPr>
          <p:cNvPr id="55306" name="Picture 10" descr="http://www.e-ope.ee/_download/euni_repository/file/804/124.zip/clean_25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73262" y="3214686"/>
            <a:ext cx="4870738" cy="3643314"/>
          </a:xfrm>
          <a:prstGeom prst="rect">
            <a:avLst/>
          </a:prstGeom>
          <a:noFill/>
        </p:spPr>
      </p:pic>
      <p:pic>
        <p:nvPicPr>
          <p:cNvPr id="55300" name="Picture 4" descr="Загрязнение Мирового океан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67200" y="0"/>
            <a:ext cx="4876800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2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772400" cy="933852"/>
          </a:xfrm>
        </p:spPr>
        <p:txBody>
          <a:bodyPr/>
          <a:lstStyle/>
          <a:p>
            <a:r>
              <a:rPr lang="uk-UA" dirty="0" smtClean="0">
                <a:solidFill>
                  <a:srgbClr val="FFFF00"/>
                </a:solidFill>
                <a:latin typeface="Bookman Old Style" pitchFamily="18" charset="0"/>
              </a:rPr>
              <a:t>   Робота в групах</a:t>
            </a:r>
            <a:endParaRPr lang="ru-RU" dirty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340768"/>
            <a:ext cx="7772400" cy="1509712"/>
          </a:xfrm>
        </p:spPr>
        <p:txBody>
          <a:bodyPr>
            <a:noAutofit/>
          </a:bodyPr>
          <a:lstStyle/>
          <a:p>
            <a:pPr algn="ctr"/>
            <a:r>
              <a:rPr lang="uk-UA" sz="3600" b="1" u="sng" dirty="0" smtClean="0">
                <a:solidFill>
                  <a:srgbClr val="002060"/>
                </a:solidFill>
                <a:latin typeface="Bookman Old Style" pitchFamily="18" charset="0"/>
              </a:rPr>
              <a:t>1група</a:t>
            </a:r>
          </a:p>
          <a:p>
            <a:r>
              <a:rPr lang="uk-UA" sz="3600" b="1" dirty="0" smtClean="0">
                <a:solidFill>
                  <a:srgbClr val="002060"/>
                </a:solidFill>
                <a:latin typeface="Bookman Old Style" pitchFamily="18" charset="0"/>
              </a:rPr>
              <a:t>Скласти «</a:t>
            </a:r>
            <a:r>
              <a:rPr lang="uk-UA" sz="3600" b="1" dirty="0" err="1" smtClean="0">
                <a:solidFill>
                  <a:srgbClr val="002060"/>
                </a:solidFill>
                <a:latin typeface="Bookman Old Style" pitchFamily="18" charset="0"/>
              </a:rPr>
              <a:t>Сенкан</a:t>
            </a:r>
            <a:r>
              <a:rPr lang="uk-UA" sz="3600" b="1" dirty="0" smtClean="0">
                <a:solidFill>
                  <a:srgbClr val="002060"/>
                </a:solidFill>
                <a:latin typeface="Bookman Old Style" pitchFamily="18" charset="0"/>
              </a:rPr>
              <a:t>» до слова    «море».</a:t>
            </a:r>
          </a:p>
          <a:p>
            <a:pPr algn="ctr"/>
            <a:r>
              <a:rPr lang="uk-UA" sz="3600" b="1" u="sng" dirty="0" smtClean="0">
                <a:solidFill>
                  <a:srgbClr val="002060"/>
                </a:solidFill>
                <a:latin typeface="Bookman Old Style" pitchFamily="18" charset="0"/>
              </a:rPr>
              <a:t>2 група </a:t>
            </a:r>
          </a:p>
          <a:p>
            <a:r>
              <a:rPr lang="uk-UA" sz="3600" b="1" dirty="0" smtClean="0">
                <a:solidFill>
                  <a:srgbClr val="002060"/>
                </a:solidFill>
                <a:latin typeface="Bookman Old Style" pitchFamily="18" charset="0"/>
              </a:rPr>
              <a:t>Написати назви морських тварин.</a:t>
            </a:r>
          </a:p>
          <a:p>
            <a:pPr algn="ctr"/>
            <a:r>
              <a:rPr lang="uk-UA" sz="3600" b="1" u="sng" dirty="0" smtClean="0">
                <a:solidFill>
                  <a:srgbClr val="002060"/>
                </a:solidFill>
                <a:latin typeface="Bookman Old Style" pitchFamily="18" charset="0"/>
              </a:rPr>
              <a:t>3 група</a:t>
            </a:r>
          </a:p>
          <a:p>
            <a:r>
              <a:rPr lang="uk-UA" sz="3600" b="1" dirty="0" smtClean="0">
                <a:solidFill>
                  <a:srgbClr val="002060"/>
                </a:solidFill>
                <a:latin typeface="Bookman Old Style" pitchFamily="18" charset="0"/>
              </a:rPr>
              <a:t> Скласти </a:t>
            </a:r>
            <a:r>
              <a:rPr lang="uk-UA" sz="3600" b="1" dirty="0" err="1" smtClean="0">
                <a:solidFill>
                  <a:srgbClr val="002060"/>
                </a:solidFill>
                <a:latin typeface="Bookman Old Style" pitchFamily="18" charset="0"/>
              </a:rPr>
              <a:t>пазли</a:t>
            </a:r>
            <a:r>
              <a:rPr lang="uk-UA" sz="3600" b="1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uk-UA" sz="3600" b="1" dirty="0" smtClean="0">
                <a:solidFill>
                  <a:srgbClr val="002060"/>
                </a:solidFill>
                <a:latin typeface="Bookman Old Style" pitchFamily="18" charset="0"/>
              </a:rPr>
              <a:t>Чорного і Азовського морів</a:t>
            </a:r>
            <a:endParaRPr lang="ru-RU" sz="36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http://nord-news.ru/img/newsimages/20130405/1_cd4cf08f086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00750" cy="3286126"/>
          </a:xfrm>
          <a:prstGeom prst="rect">
            <a:avLst/>
          </a:prstGeom>
          <a:noFill/>
        </p:spPr>
      </p:pic>
      <p:pic>
        <p:nvPicPr>
          <p:cNvPr id="56324" name="Picture 4" descr="http://korabley.net/_nw/4/s132556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3143244"/>
            <a:ext cx="5572132" cy="3714756"/>
          </a:xfrm>
          <a:prstGeom prst="rect">
            <a:avLst/>
          </a:prstGeom>
          <a:noFill/>
        </p:spPr>
      </p:pic>
      <p:pic>
        <p:nvPicPr>
          <p:cNvPr id="56328" name="Picture 8" descr="http://www.krasfun.ru/images/2011/9/daf71_0_6c68a_ec84d40e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143248"/>
            <a:ext cx="5568233" cy="3714752"/>
          </a:xfrm>
          <a:prstGeom prst="rect">
            <a:avLst/>
          </a:prstGeom>
          <a:noFill/>
        </p:spPr>
      </p:pic>
      <p:pic>
        <p:nvPicPr>
          <p:cNvPr id="56330" name="Picture 10" descr="http://korabley.net/_nw/2/s8562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27627" y="0"/>
            <a:ext cx="5616374" cy="3500438"/>
          </a:xfrm>
          <a:prstGeom prst="rect">
            <a:avLst/>
          </a:prstGeom>
          <a:noFill/>
        </p:spPr>
      </p:pic>
      <p:pic>
        <p:nvPicPr>
          <p:cNvPr id="56326" name="Picture 6" descr="http://greenevolution.ru/wp-content/uploads/2013/05/Fishing-vessel_BT-VMS-630x39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5527007" cy="3500438"/>
          </a:xfrm>
          <a:prstGeom prst="rect">
            <a:avLst/>
          </a:prstGeom>
          <a:noFill/>
        </p:spPr>
      </p:pic>
      <p:pic>
        <p:nvPicPr>
          <p:cNvPr id="56332" name="Picture 12" descr="http://www.kanikuli74.ru/Userfiles/Images/dol/ogonekmor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25021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Юлія\Desktop\МОРЯ\55439395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638" y="82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03648" y="692696"/>
            <a:ext cx="72728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Майбутнє нашої планети залежить від нас!</a:t>
            </a:r>
          </a:p>
        </p:txBody>
      </p:sp>
    </p:spTree>
    <p:extLst>
      <p:ext uri="{BB962C8B-B14F-4D97-AF65-F5344CB8AC3E}">
        <p14:creationId xmlns="" xmlns:p14="http://schemas.microsoft.com/office/powerpoint/2010/main" val="254186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5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500063" y="3571875"/>
            <a:ext cx="8229600" cy="642937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Bookman Old Style" pitchFamily="18" charset="0"/>
              </a:rPr>
              <a:t>Повідомлення  синоптика</a:t>
            </a:r>
            <a:endParaRPr lang="ru-RU" b="1" dirty="0" smtClean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571480"/>
            <a:ext cx="7772400" cy="1362456"/>
          </a:xfrm>
        </p:spPr>
        <p:txBody>
          <a:bodyPr/>
          <a:lstStyle/>
          <a:p>
            <a:r>
              <a:rPr lang="uk-UA" dirty="0" smtClean="0">
                <a:solidFill>
                  <a:srgbClr val="FFFF00"/>
                </a:solidFill>
                <a:latin typeface="Bookman Old Style" pitchFamily="18" charset="0"/>
              </a:rPr>
              <a:t>М О Л О Д Ц І !</a:t>
            </a:r>
            <a:endParaRPr lang="ru-RU" dirty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://pedpresa.com.ua/wp-content/uploads/2012/08/09.08-%D0%BF%D0%BE%D0%B4%D1%80%D0%BE%D1%81%D1%82%D0%BA%D0%B8-%D0%B8-%D0%B1%D0%BB%D0%B0%D0%B3%D0%BE%D0%B4%D0%B0%D1%80%D0%BD%D0%BE%D1%81%D1%82%D1%8C-398x3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143116"/>
            <a:ext cx="5737424" cy="4324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71546"/>
            <a:ext cx="8229600" cy="4389120"/>
          </a:xfrm>
        </p:spPr>
        <p:txBody>
          <a:bodyPr>
            <a:noAutofit/>
          </a:bodyPr>
          <a:lstStyle/>
          <a:p>
            <a:pPr>
              <a:buFont typeface="Arial" charset="0"/>
              <a:buNone/>
              <a:defRPr/>
            </a:pPr>
            <a:r>
              <a:rPr lang="uk-UA" sz="4000" b="1" dirty="0" smtClean="0">
                <a:latin typeface="Bookman Old Style" pitchFamily="18" charset="0"/>
              </a:rPr>
              <a:t>Шириною широко,</a:t>
            </a:r>
          </a:p>
          <a:p>
            <a:pPr>
              <a:buFont typeface="Arial" charset="0"/>
              <a:buNone/>
              <a:defRPr/>
            </a:pPr>
            <a:r>
              <a:rPr lang="uk-UA" sz="4000" b="1" dirty="0" smtClean="0">
                <a:latin typeface="Bookman Old Style" pitchFamily="18" charset="0"/>
              </a:rPr>
              <a:t>Глибиною глибоко,</a:t>
            </a:r>
          </a:p>
          <a:p>
            <a:pPr>
              <a:buFont typeface="Arial" charset="0"/>
              <a:buNone/>
              <a:defRPr/>
            </a:pPr>
            <a:r>
              <a:rPr lang="uk-UA" sz="4000" b="1" dirty="0" smtClean="0">
                <a:latin typeface="Bookman Old Style" pitchFamily="18" charset="0"/>
              </a:rPr>
              <a:t>День і ніч о берег  </a:t>
            </a:r>
          </a:p>
          <a:p>
            <a:pPr>
              <a:buFont typeface="Arial" charset="0"/>
              <a:buNone/>
              <a:defRPr/>
            </a:pPr>
            <a:r>
              <a:rPr lang="uk-UA" sz="4000" b="1" dirty="0" smtClean="0">
                <a:latin typeface="Bookman Old Style" pitchFamily="18" charset="0"/>
              </a:rPr>
              <a:t>                           б</a:t>
            </a:r>
            <a:r>
              <a:rPr lang="uk-UA" sz="4000" b="1" dirty="0" smtClean="0">
                <a:latin typeface="Bookman Old Style" pitchFamily="18" charset="0"/>
                <a:cs typeface="Times New Roman"/>
              </a:rPr>
              <a:t>’ється.</a:t>
            </a:r>
          </a:p>
          <a:p>
            <a:pPr>
              <a:buFont typeface="Arial" charset="0"/>
              <a:buNone/>
              <a:defRPr/>
            </a:pPr>
            <a:r>
              <a:rPr lang="uk-UA" sz="4000" b="1" dirty="0" smtClean="0">
                <a:latin typeface="Bookman Old Style" pitchFamily="18" charset="0"/>
                <a:cs typeface="Times New Roman"/>
              </a:rPr>
              <a:t>Із нього вода не п’ється</a:t>
            </a:r>
          </a:p>
          <a:p>
            <a:pPr>
              <a:buFont typeface="Arial" charset="0"/>
              <a:buNone/>
              <a:defRPr/>
            </a:pPr>
            <a:r>
              <a:rPr lang="uk-UA" sz="4000" b="1" dirty="0" smtClean="0">
                <a:latin typeface="Bookman Old Style" pitchFamily="18" charset="0"/>
                <a:cs typeface="Times New Roman"/>
              </a:rPr>
              <a:t>Тому, що не смачна</a:t>
            </a:r>
          </a:p>
          <a:p>
            <a:pPr>
              <a:buFont typeface="Arial" charset="0"/>
              <a:buNone/>
              <a:defRPr/>
            </a:pPr>
            <a:r>
              <a:rPr lang="uk-UA" sz="4000" b="1" dirty="0" smtClean="0">
                <a:latin typeface="Bookman Old Style" pitchFamily="18" charset="0"/>
                <a:cs typeface="Times New Roman"/>
              </a:rPr>
              <a:t>І гірка і солона вона.</a:t>
            </a:r>
            <a:endParaRPr lang="ru-RU" sz="4000" b="1" dirty="0" smtClean="0">
              <a:latin typeface="Bookman Old Style" pitchFamily="18" charset="0"/>
            </a:endParaRPr>
          </a:p>
          <a:p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2" name="Picture 4" descr="Чистое тёмно-синее спокойное море до горизонта. Фото в открытом море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2292" name="Picture 3" descr="C:\Users\Школа\Desktop\133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7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7286625" y="4429125"/>
            <a:ext cx="928688" cy="1588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Фильм Шум моря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285776"/>
            <a:ext cx="9144000" cy="750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77076106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0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7772400" cy="790952"/>
          </a:xfrm>
        </p:spPr>
        <p:txBody>
          <a:bodyPr/>
          <a:lstStyle/>
          <a:p>
            <a:r>
              <a:rPr lang="ru-RU" dirty="0" smtClean="0">
                <a:latin typeface="Bookman Old Style" pitchFamily="18" charset="0"/>
              </a:rPr>
              <a:t>Робота в </a:t>
            </a:r>
            <a:r>
              <a:rPr lang="uk-UA" dirty="0" smtClean="0">
                <a:latin typeface="Bookman Old Style" pitchFamily="18" charset="0"/>
              </a:rPr>
              <a:t>групах</a:t>
            </a:r>
            <a:endParaRPr lang="ru-RU" dirty="0">
              <a:latin typeface="Bookman Old Style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428596" y="1785926"/>
          <a:ext cx="8358246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831</TotalTime>
  <Words>465</Words>
  <Application>Microsoft Office PowerPoint</Application>
  <PresentationFormat>Экран (4:3)</PresentationFormat>
  <Paragraphs>112</Paragraphs>
  <Slides>30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Поток</vt:lpstr>
      <vt:lpstr>Природознавство. 1 клас. </vt:lpstr>
      <vt:lpstr>Слайд 2</vt:lpstr>
      <vt:lpstr>Повідомлення  синоптика</vt:lpstr>
      <vt:lpstr>Слайд 4</vt:lpstr>
      <vt:lpstr>Слайд 5</vt:lpstr>
      <vt:lpstr>Слайд 6</vt:lpstr>
      <vt:lpstr>Слайд 7</vt:lpstr>
      <vt:lpstr>Слайд 8</vt:lpstr>
      <vt:lpstr>Робота в групах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Робота в парі</vt:lpstr>
      <vt:lpstr>Слайд 22</vt:lpstr>
      <vt:lpstr>Слайд 23</vt:lpstr>
      <vt:lpstr>Слайд 24</vt:lpstr>
      <vt:lpstr>Слайд 25</vt:lpstr>
      <vt:lpstr>Слайд 26</vt:lpstr>
      <vt:lpstr>   Робота в групах</vt:lpstr>
      <vt:lpstr>Слайд 28</vt:lpstr>
      <vt:lpstr>Слайд 29</vt:lpstr>
      <vt:lpstr>М О Л О Д Ц І 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Природознавство. 1 клас.</dc:title>
  <dc:creator>Саша</dc:creator>
  <cp:lastModifiedBy>User</cp:lastModifiedBy>
  <cp:revision>53</cp:revision>
  <dcterms:created xsi:type="dcterms:W3CDTF">2014-04-24T14:44:01Z</dcterms:created>
  <dcterms:modified xsi:type="dcterms:W3CDTF">2014-09-25T18:17:11Z</dcterms:modified>
</cp:coreProperties>
</file>