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1" r:id="rId9"/>
    <p:sldId id="264" r:id="rId10"/>
    <p:sldId id="265" r:id="rId11"/>
    <p:sldId id="267" r:id="rId12"/>
    <p:sldId id="268" r:id="rId13"/>
    <p:sldId id="269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96" y="5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95269" y="1122363"/>
            <a:ext cx="9001462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95269" y="3602038"/>
            <a:ext cx="9001462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79A4B-D56F-4C6F-B208-66FC5ECDE727}" type="datetimeFigureOut">
              <a:rPr lang="ru-RU" smtClean="0"/>
              <a:t>16.10.2016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73AAF-4084-40BE-B4A7-FA41521555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26742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289372"/>
            <a:ext cx="10367564" cy="819355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3806" y="621321"/>
            <a:ext cx="10367564" cy="3379735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65998" cy="68247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79A4B-D56F-4C6F-B208-66FC5ECDE727}" type="datetimeFigureOut">
              <a:rPr lang="ru-RU" smtClean="0"/>
              <a:t>16.10.2016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73AAF-4084-40BE-B4A7-FA41521555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24116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3424859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4204820"/>
            <a:ext cx="10353761" cy="159218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79A4B-D56F-4C6F-B208-66FC5ECDE727}" type="datetimeFigureOut">
              <a:rPr lang="ru-RU" smtClean="0"/>
              <a:t>16.10.2016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73AAF-4084-40BE-B4A7-FA41521555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51323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426812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04821"/>
            <a:ext cx="10353762" cy="158638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79A4B-D56F-4C6F-B208-66FC5ECDE727}" type="datetimeFigureOut">
              <a:rPr lang="ru-RU" smtClean="0"/>
              <a:t>16.10.2016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73AAF-4084-40BE-B4A7-FA4152155586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836612" y="73524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57956" y="297209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835422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2126942"/>
            <a:ext cx="10355327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650556"/>
            <a:ext cx="10353763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79A4B-D56F-4C6F-B208-66FC5ECDE727}" type="datetimeFigureOut">
              <a:rPr lang="ru-RU" smtClean="0"/>
              <a:t>16.10.2016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73AAF-4084-40BE-B4A7-FA41521555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22349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2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4" y="2088319"/>
            <a:ext cx="3298956" cy="823305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4" y="2911624"/>
            <a:ext cx="3298956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4878" y="2088320"/>
            <a:ext cx="3298558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4878" y="2911624"/>
            <a:ext cx="329982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088320"/>
            <a:ext cx="3291211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6346" y="2911624"/>
            <a:ext cx="329121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79A4B-D56F-4C6F-B208-66FC5ECDE727}" type="datetimeFigureOut">
              <a:rPr lang="ru-RU" smtClean="0"/>
              <a:t>16.10.2016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73AAF-4084-40BE-B4A7-FA41521555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97607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4195899"/>
            <a:ext cx="3298955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92020" y="2298987"/>
            <a:ext cx="2940050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772161"/>
            <a:ext cx="3298955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01" y="4195899"/>
            <a:ext cx="3298983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98987"/>
            <a:ext cx="2930525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72160"/>
            <a:ext cx="3300336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423" y="4195899"/>
            <a:ext cx="3289900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52803" y="2298987"/>
            <a:ext cx="2932113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298" y="4772161"/>
            <a:ext cx="3294258" cy="1019037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79A4B-D56F-4C6F-B208-66FC5ECDE727}" type="datetimeFigureOut">
              <a:rPr lang="ru-RU" smtClean="0"/>
              <a:t>16.10.2016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73AAF-4084-40BE-B4A7-FA41521555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01736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79A4B-D56F-4C6F-B208-66FC5ECDE727}" type="datetimeFigureOut">
              <a:rPr lang="ru-RU" smtClean="0"/>
              <a:t>16.10.2016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73AAF-4084-40BE-B4A7-FA41521555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172311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599"/>
            <a:ext cx="254265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4" y="609599"/>
            <a:ext cx="7658705" cy="51816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79A4B-D56F-4C6F-B208-66FC5ECDE727}" type="datetimeFigureOut">
              <a:rPr lang="ru-RU" smtClean="0"/>
              <a:t>16.10.2016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73AAF-4084-40BE-B4A7-FA41521555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42797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79A4B-D56F-4C6F-B208-66FC5ECDE727}" type="datetimeFigureOut">
              <a:rPr lang="ru-RU" smtClean="0"/>
              <a:t>16.10.2016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73AAF-4084-40BE-B4A7-FA41521555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63257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9244" y="657226"/>
            <a:ext cx="9733512" cy="2852737"/>
          </a:xfrm>
        </p:spPr>
        <p:txBody>
          <a:bodyPr anchor="b">
            <a:normAutofit/>
          </a:bodyPr>
          <a:lstStyle>
            <a:lvl1pPr>
              <a:defRPr sz="3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9244" y="3602038"/>
            <a:ext cx="9733512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79A4B-D56F-4C6F-B208-66FC5ECDE727}" type="datetimeFigureOut">
              <a:rPr lang="ru-RU" smtClean="0"/>
              <a:t>16.10.2016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73AAF-4084-40BE-B4A7-FA41521555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60209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2088319"/>
            <a:ext cx="5106004" cy="370288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403" y="2088319"/>
            <a:ext cx="5094154" cy="370288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79A4B-D56F-4C6F-B208-66FC5ECDE727}" type="datetimeFigureOut">
              <a:rPr lang="ru-RU" smtClean="0"/>
              <a:t>16.10.2016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73AAF-4084-40BE-B4A7-FA41521555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80930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804" y="2088320"/>
            <a:ext cx="4879199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3795" y="2912232"/>
            <a:ext cx="5107208" cy="287896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2003" y="2088320"/>
            <a:ext cx="4865554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912232"/>
            <a:ext cx="5095357" cy="287896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79A4B-D56F-4C6F-B208-66FC5ECDE727}" type="datetimeFigureOut">
              <a:rPr lang="ru-RU" smtClean="0"/>
              <a:t>16.10.2016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73AAF-4084-40BE-B4A7-FA41521555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1719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79A4B-D56F-4C6F-B208-66FC5ECDE727}" type="datetimeFigureOut">
              <a:rPr lang="ru-RU" smtClean="0"/>
              <a:t>16.10.2016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73AAF-4084-40BE-B4A7-FA41521555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3059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79A4B-D56F-4C6F-B208-66FC5ECDE727}" type="datetimeFigureOut">
              <a:rPr lang="ru-RU" smtClean="0"/>
              <a:t>16.10.2016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73AAF-4084-40BE-B4A7-FA41521555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66991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8" y="609600"/>
            <a:ext cx="3932237" cy="2362200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78064" y="609600"/>
            <a:ext cx="6189492" cy="5181600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7228" y="2971800"/>
            <a:ext cx="3932237" cy="2819399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79A4B-D56F-4C6F-B208-66FC5ECDE727}" type="datetimeFigureOut">
              <a:rPr lang="ru-RU" smtClean="0"/>
              <a:t>16.10.2016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73AAF-4084-40BE-B4A7-FA41521555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18049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7" y="609600"/>
            <a:ext cx="5929773" cy="2362200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4" y="758881"/>
            <a:ext cx="3255356" cy="4883038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971800"/>
            <a:ext cx="5934950" cy="28194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79A4B-D56F-4C6F-B208-66FC5ECDE727}" type="datetimeFigureOut">
              <a:rPr lang="ru-RU" smtClean="0"/>
              <a:t>16.10.2016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73AAF-4084-40BE-B4A7-FA41521555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02914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2096064"/>
            <a:ext cx="10353762" cy="36951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D79A4B-D56F-4C6F-B208-66FC5ECDE727}" type="datetimeFigureOut">
              <a:rPr lang="ru-RU" smtClean="0"/>
              <a:t>16.10.2016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4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373AAF-4084-40BE-B4A7-FA41521555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320292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09" r:id="rId1"/>
    <p:sldLayoutId id="2147483810" r:id="rId2"/>
    <p:sldLayoutId id="2147483811" r:id="rId3"/>
    <p:sldLayoutId id="2147483812" r:id="rId4"/>
    <p:sldLayoutId id="2147483813" r:id="rId5"/>
    <p:sldLayoutId id="2147483814" r:id="rId6"/>
    <p:sldLayoutId id="2147483815" r:id="rId7"/>
    <p:sldLayoutId id="2147483816" r:id="rId8"/>
    <p:sldLayoutId id="2147483817" r:id="rId9"/>
    <p:sldLayoutId id="2147483818" r:id="rId10"/>
    <p:sldLayoutId id="2147483819" r:id="rId11"/>
    <p:sldLayoutId id="2147483820" r:id="rId12"/>
    <p:sldLayoutId id="2147483821" r:id="rId13"/>
    <p:sldLayoutId id="2147483822" r:id="rId14"/>
    <p:sldLayoutId id="2147483823" r:id="rId15"/>
    <p:sldLayoutId id="2147483824" r:id="rId16"/>
    <p:sldLayoutId id="2147483825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b="1" i="0" kern="1200" cap="all">
          <a:solidFill>
            <a:schemeClr val="tx1"/>
          </a:solidFill>
          <a:effectLst>
            <a:outerShdw blurRad="50800" dist="63500" dir="2700000" algn="tl" rotWithShape="0">
              <a:srgbClr val="000000">
                <a:alpha val="48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3755" y="285007"/>
            <a:ext cx="6305798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8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Українська народна казка «Рукавичка»</a:t>
            </a:r>
            <a:endParaRPr lang="ru-RU" sz="8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t="18085" b="5318"/>
          <a:stretch/>
        </p:blipFill>
        <p:spPr>
          <a:xfrm>
            <a:off x="6519553" y="415635"/>
            <a:ext cx="5497596" cy="5949538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336007400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389517" y="5780782"/>
            <a:ext cx="512993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uk-UA" sz="3200" b="1" dirty="0" smtClean="0">
                <a:solidFill>
                  <a:prstClr val="white"/>
                </a:solidFill>
                <a:latin typeface="Calibri" pitchFamily="34" charset="0"/>
                <a:ea typeface="Calibri" pitchFamily="34" charset="0"/>
                <a:cs typeface="Mangal" pitchFamily="2"/>
              </a:rPr>
              <a:t>Ішов дід лісом та й загубив </a:t>
            </a:r>
            <a:endParaRPr lang="uk-UA" sz="3200" b="1" dirty="0" smtClean="0">
              <a:solidFill>
                <a:prstClr val="white"/>
              </a:solidFill>
              <a:latin typeface="Calibri" pitchFamily="34" charset="0"/>
              <a:ea typeface="Calibri" pitchFamily="34" charset="0"/>
              <a:cs typeface="Mangal" pitchFamily="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uk-UA" sz="3200" b="1" dirty="0" smtClean="0">
                <a:solidFill>
                  <a:prstClr val="white"/>
                </a:solidFill>
                <a:latin typeface="Calibri" pitchFamily="34" charset="0"/>
                <a:ea typeface="Calibri" pitchFamily="34" charset="0"/>
                <a:cs typeface="Mangal" pitchFamily="2"/>
              </a:rPr>
              <a:t>рукавичку</a:t>
            </a:r>
            <a:r>
              <a:rPr lang="uk-UA" sz="3200" dirty="0" smtClean="0">
                <a:solidFill>
                  <a:prstClr val="white"/>
                </a:solidFill>
                <a:latin typeface="Calibri" pitchFamily="34" charset="0"/>
                <a:ea typeface="Calibri" pitchFamily="34" charset="0"/>
                <a:cs typeface="Mangal" pitchFamily="2"/>
              </a:rPr>
              <a:t>.</a:t>
            </a:r>
            <a:endParaRPr lang="uk-UA" sz="3200" dirty="0" smtClean="0">
              <a:solidFill>
                <a:prstClr val="white"/>
              </a:solidFill>
              <a:latin typeface="Arial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517" y="317746"/>
            <a:ext cx="5191886" cy="538883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9537" y="-105397"/>
            <a:ext cx="6088083" cy="608808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745076" y="5706585"/>
            <a:ext cx="644692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uk-UA" sz="2800" b="1" dirty="0">
                <a:solidFill>
                  <a:prstClr val="white"/>
                </a:solidFill>
                <a:latin typeface="Calibri"/>
              </a:rPr>
              <a:t>От біжить мишка, влізла в ту рукавичку та й каже: « Тут я </a:t>
            </a:r>
            <a:r>
              <a:rPr lang="uk-UA" sz="3200" b="1" dirty="0">
                <a:solidFill>
                  <a:prstClr val="white"/>
                </a:solidFill>
                <a:latin typeface="Calibri"/>
              </a:rPr>
              <a:t>буду</a:t>
            </a:r>
            <a:r>
              <a:rPr lang="uk-UA" sz="2800" b="1" dirty="0">
                <a:solidFill>
                  <a:prstClr val="white"/>
                </a:solidFill>
                <a:latin typeface="Calibri"/>
              </a:rPr>
              <a:t> жити!»</a:t>
            </a:r>
            <a:endParaRPr lang="ru-RU" sz="2800" b="1" dirty="0">
              <a:solidFill>
                <a:prstClr val="white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45687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074" y="5462053"/>
            <a:ext cx="6153973" cy="10402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uk-UA" sz="2800" b="1" dirty="0">
                <a:solidFill>
                  <a:prstClr val="white"/>
                </a:solidFill>
                <a:latin typeface="Calibri"/>
              </a:rPr>
              <a:t>Коли це жаба плигає та й питає:</a:t>
            </a:r>
          </a:p>
          <a:p>
            <a:pPr marL="342900" lvl="0" indent="-342900">
              <a:spcBef>
                <a:spcPct val="20000"/>
              </a:spcBef>
            </a:pPr>
            <a:r>
              <a:rPr lang="uk-UA" sz="2800" b="1" dirty="0">
                <a:solidFill>
                  <a:prstClr val="white"/>
                </a:solidFill>
                <a:latin typeface="Calibri"/>
              </a:rPr>
              <a:t>- А хто, хто в цій рукавичці живе?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337" y="317324"/>
            <a:ext cx="4907063" cy="478150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5937663" y="5098833"/>
            <a:ext cx="6143502" cy="15573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buFontTx/>
              <a:buChar char="-"/>
            </a:pPr>
            <a:r>
              <a:rPr lang="uk-UA" sz="2800" b="1" dirty="0">
                <a:solidFill>
                  <a:prstClr val="white"/>
                </a:solidFill>
                <a:latin typeface="Calibri"/>
              </a:rPr>
              <a:t>Мишка-</a:t>
            </a:r>
            <a:r>
              <a:rPr lang="uk-UA" sz="2800" b="1" dirty="0" err="1">
                <a:solidFill>
                  <a:prstClr val="white"/>
                </a:solidFill>
                <a:latin typeface="Calibri"/>
              </a:rPr>
              <a:t>шкряботушка</a:t>
            </a:r>
            <a:r>
              <a:rPr lang="uk-UA" sz="2800" b="1" dirty="0">
                <a:solidFill>
                  <a:prstClr val="white"/>
                </a:solidFill>
                <a:latin typeface="Calibri"/>
              </a:rPr>
              <a:t>. А ти хто?</a:t>
            </a:r>
          </a:p>
          <a:p>
            <a:pPr marL="342900" lvl="0" indent="-342900">
              <a:spcBef>
                <a:spcPct val="20000"/>
              </a:spcBef>
              <a:buFontTx/>
              <a:buChar char="-"/>
            </a:pPr>
            <a:r>
              <a:rPr lang="uk-UA" sz="2800" b="1" dirty="0">
                <a:solidFill>
                  <a:prstClr val="white"/>
                </a:solidFill>
                <a:latin typeface="Calibri"/>
              </a:rPr>
              <a:t>Жабка-скрекотушка. Пусти й мене!</a:t>
            </a:r>
            <a:endParaRPr lang="ru-RU" sz="2800" b="1" dirty="0">
              <a:solidFill>
                <a:prstClr val="white"/>
              </a:solidFill>
              <a:latin typeface="Calibri"/>
            </a:endParaRPr>
          </a:p>
          <a:p>
            <a:pPr marL="342900" lvl="0" indent="-342900">
              <a:spcBef>
                <a:spcPct val="20000"/>
              </a:spcBef>
            </a:pPr>
            <a:r>
              <a:rPr lang="uk-UA" sz="2800" b="1" dirty="0">
                <a:solidFill>
                  <a:prstClr val="white"/>
                </a:solidFill>
                <a:latin typeface="Calibri"/>
              </a:rPr>
              <a:t>-  Іди!</a:t>
            </a:r>
            <a:endParaRPr lang="ru-RU" sz="2800" b="1" dirty="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2047" y="317324"/>
            <a:ext cx="5252223" cy="471780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71112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101" y="168062"/>
            <a:ext cx="5676119" cy="581710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1615045" y="6127669"/>
            <a:ext cx="55220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latin typeface="Calibri" panose="020F0502020204030204" pitchFamily="34" charset="0"/>
              </a:rPr>
              <a:t>От їх уже двоє.</a:t>
            </a:r>
            <a:endParaRPr lang="ru-RU" sz="2800" b="1" dirty="0">
              <a:latin typeface="Calibri" panose="020F050202020403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352382" y="-131740"/>
            <a:ext cx="5614903" cy="5553937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658098" y="5174992"/>
            <a:ext cx="6096000" cy="1557349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uk-UA" sz="2800" b="1" dirty="0">
                <a:solidFill>
                  <a:prstClr val="white"/>
                </a:solidFill>
                <a:latin typeface="Calibri"/>
              </a:rPr>
              <a:t>Коли біжить зайчик, </a:t>
            </a:r>
            <a:r>
              <a:rPr lang="uk-UA" sz="2800" b="1" dirty="0" err="1">
                <a:solidFill>
                  <a:prstClr val="white"/>
                </a:solidFill>
                <a:latin typeface="Calibri"/>
              </a:rPr>
              <a:t>прибіг</a:t>
            </a:r>
            <a:r>
              <a:rPr lang="uk-UA" sz="2800" b="1" dirty="0">
                <a:solidFill>
                  <a:prstClr val="white"/>
                </a:solidFill>
                <a:latin typeface="Calibri"/>
              </a:rPr>
              <a:t> </a:t>
            </a:r>
            <a:r>
              <a:rPr lang="uk-UA" sz="2800" b="1" dirty="0" smtClean="0">
                <a:solidFill>
                  <a:prstClr val="white"/>
                </a:solidFill>
                <a:latin typeface="Calibri"/>
              </a:rPr>
              <a:t>до</a:t>
            </a:r>
          </a:p>
          <a:p>
            <a:pPr marL="342900" lvl="0" indent="-342900">
              <a:spcBef>
                <a:spcPct val="20000"/>
              </a:spcBef>
            </a:pPr>
            <a:r>
              <a:rPr lang="uk-UA" sz="2800" b="1" dirty="0" smtClean="0">
                <a:solidFill>
                  <a:prstClr val="white"/>
                </a:solidFill>
                <a:latin typeface="Calibri"/>
              </a:rPr>
              <a:t>рукавички та </a:t>
            </a:r>
            <a:r>
              <a:rPr lang="uk-UA" sz="2800" b="1" dirty="0">
                <a:solidFill>
                  <a:prstClr val="white"/>
                </a:solidFill>
                <a:latin typeface="Calibri"/>
              </a:rPr>
              <a:t>й питає:</a:t>
            </a:r>
          </a:p>
          <a:p>
            <a:pPr marL="342900" lvl="0" indent="-342900">
              <a:spcBef>
                <a:spcPct val="20000"/>
              </a:spcBef>
            </a:pPr>
            <a:r>
              <a:rPr lang="uk-UA" sz="2800" b="1" dirty="0">
                <a:solidFill>
                  <a:prstClr val="white"/>
                </a:solidFill>
                <a:latin typeface="Calibri"/>
              </a:rPr>
              <a:t>- А хто, хто в цій рукавичці живе?</a:t>
            </a:r>
            <a:endParaRPr lang="uk-UA" sz="2800" b="1" dirty="0">
              <a:solidFill>
                <a:prstClr val="white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28833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535510" y="215376"/>
            <a:ext cx="4155243" cy="394157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190006" y="4332621"/>
            <a:ext cx="6013993" cy="24191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buFontTx/>
              <a:buChar char="-"/>
            </a:pPr>
            <a:r>
              <a:rPr lang="uk-UA" sz="2800" b="1" dirty="0">
                <a:solidFill>
                  <a:prstClr val="white"/>
                </a:solidFill>
                <a:latin typeface="Calibri"/>
              </a:rPr>
              <a:t>Мишка-</a:t>
            </a:r>
            <a:r>
              <a:rPr lang="uk-UA" sz="2800" b="1" dirty="0" err="1">
                <a:solidFill>
                  <a:prstClr val="white"/>
                </a:solidFill>
                <a:latin typeface="Calibri"/>
              </a:rPr>
              <a:t>шкряботушка</a:t>
            </a:r>
            <a:r>
              <a:rPr lang="uk-UA" sz="2800" b="1" dirty="0">
                <a:solidFill>
                  <a:prstClr val="white"/>
                </a:solidFill>
                <a:latin typeface="Calibri"/>
              </a:rPr>
              <a:t>, жабка скрекотушка. А ти хто?</a:t>
            </a:r>
          </a:p>
          <a:p>
            <a:pPr marL="342900" lvl="0" indent="-342900">
              <a:spcBef>
                <a:spcPct val="20000"/>
              </a:spcBef>
              <a:buFontTx/>
              <a:buChar char="-"/>
            </a:pPr>
            <a:r>
              <a:rPr lang="uk-UA" sz="2800" b="1" dirty="0">
                <a:solidFill>
                  <a:prstClr val="white"/>
                </a:solidFill>
                <a:latin typeface="Calibri"/>
              </a:rPr>
              <a:t>А я зайчик-побігайчик. Пустіть і мене!</a:t>
            </a:r>
          </a:p>
          <a:p>
            <a:pPr marL="342900" lvl="0" indent="-342900">
              <a:spcBef>
                <a:spcPct val="20000"/>
              </a:spcBef>
              <a:buFontTx/>
              <a:buChar char="-"/>
            </a:pPr>
            <a:r>
              <a:rPr lang="uk-UA" sz="2800" b="1" dirty="0">
                <a:solidFill>
                  <a:prstClr val="white"/>
                </a:solidFill>
                <a:latin typeface="Calibri"/>
              </a:rPr>
              <a:t>Іди!</a:t>
            </a:r>
            <a:endParaRPr lang="ru-RU" sz="2800" b="1" dirty="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8382" y="-109330"/>
            <a:ext cx="6340390" cy="634039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462927" y="6069818"/>
            <a:ext cx="28712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>
              <a:spcBef>
                <a:spcPct val="20000"/>
              </a:spcBef>
            </a:pPr>
            <a:r>
              <a:rPr lang="uk-UA" sz="3200" b="1" dirty="0">
                <a:solidFill>
                  <a:prstClr val="white"/>
                </a:solidFill>
                <a:latin typeface="Calibri"/>
              </a:rPr>
              <a:t>От уже їх троє. </a:t>
            </a:r>
            <a:endParaRPr lang="ru-RU" sz="3200" b="1" dirty="0">
              <a:solidFill>
                <a:prstClr val="white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76200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626" y="226106"/>
            <a:ext cx="5097656" cy="478610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380011" y="5135600"/>
            <a:ext cx="6926457" cy="15573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uk-UA" sz="2800" b="1" dirty="0">
                <a:solidFill>
                  <a:prstClr val="white"/>
                </a:solidFill>
                <a:latin typeface="Calibri"/>
              </a:rPr>
              <a:t>Коли це біжить лисичка – та до </a:t>
            </a:r>
            <a:endParaRPr lang="uk-UA" sz="2800" b="1" dirty="0" smtClean="0">
              <a:solidFill>
                <a:prstClr val="white"/>
              </a:solidFill>
              <a:latin typeface="Calibri"/>
            </a:endParaRPr>
          </a:p>
          <a:p>
            <a:pPr marL="342900" lvl="0" indent="-342900">
              <a:spcBef>
                <a:spcPct val="20000"/>
              </a:spcBef>
            </a:pPr>
            <a:r>
              <a:rPr lang="uk-UA" sz="2800" b="1" dirty="0" smtClean="0">
                <a:solidFill>
                  <a:prstClr val="white"/>
                </a:solidFill>
                <a:latin typeface="Calibri"/>
              </a:rPr>
              <a:t>рукавички</a:t>
            </a:r>
            <a:r>
              <a:rPr lang="uk-UA" sz="2800" b="1" dirty="0">
                <a:solidFill>
                  <a:prstClr val="white"/>
                </a:solidFill>
                <a:latin typeface="Calibri"/>
              </a:rPr>
              <a:t>:</a:t>
            </a:r>
          </a:p>
          <a:p>
            <a:pPr marL="342900" lvl="0" indent="-342900">
              <a:spcBef>
                <a:spcPct val="20000"/>
              </a:spcBef>
            </a:pPr>
            <a:r>
              <a:rPr lang="uk-UA" sz="2800" b="1" dirty="0">
                <a:solidFill>
                  <a:prstClr val="white"/>
                </a:solidFill>
                <a:latin typeface="Calibri"/>
              </a:rPr>
              <a:t>- А хто, хто в цій рукавичці?</a:t>
            </a:r>
            <a:endParaRPr lang="ru-RU" sz="2800" b="1" dirty="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565510" y="226107"/>
            <a:ext cx="4976676" cy="478610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6565510" y="5135600"/>
            <a:ext cx="6096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Мишка-</a:t>
            </a:r>
            <a:r>
              <a:rPr kumimoji="0" lang="uk-UA" sz="2800" b="1" i="0" u="none" strike="noStrike" kern="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шкряботушка</a:t>
            </a:r>
            <a:r>
              <a:rPr kumimoji="0" lang="uk-UA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, жабка-скрекотушка </a:t>
            </a:r>
            <a:br>
              <a:rPr kumimoji="0" lang="uk-UA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</a:br>
            <a:r>
              <a:rPr kumimoji="0" lang="uk-UA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та зайчик-побігайчик. А ти хто? </a:t>
            </a:r>
            <a:endParaRPr kumimoji="0" lang="ru-RU" sz="18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695441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4794" y="5552644"/>
            <a:ext cx="687977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- А я лисичка-сестричка. Пустіть і мене!</a:t>
            </a:r>
            <a:br>
              <a:rPr kumimoji="0" lang="uk-UA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</a:br>
            <a:r>
              <a:rPr kumimoji="0" lang="uk-UA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- Та йди!</a:t>
            </a:r>
            <a:endParaRPr kumimoji="0" lang="ru-RU" sz="18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541028" y="227271"/>
            <a:ext cx="5242254" cy="497958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507678" y="227271"/>
            <a:ext cx="4998693" cy="499869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6839539" y="5571755"/>
            <a:ext cx="44566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Ото вже їх четверо сидить. </a:t>
            </a:r>
            <a:endParaRPr kumimoji="0" lang="ru-RU" sz="18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261222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2296" y="5151607"/>
            <a:ext cx="6096000" cy="1471172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uk-UA" sz="2800" b="1" dirty="0">
                <a:solidFill>
                  <a:prstClr val="white"/>
                </a:solidFill>
                <a:latin typeface="Calibri"/>
              </a:rPr>
              <a:t>Аж суне вовк та й собі до рукавички, питається:</a:t>
            </a:r>
          </a:p>
          <a:p>
            <a:pPr marL="342900" lvl="0" indent="-342900">
              <a:spcBef>
                <a:spcPct val="20000"/>
              </a:spcBef>
            </a:pPr>
            <a:r>
              <a:rPr lang="uk-UA" sz="2800" b="1" dirty="0">
                <a:solidFill>
                  <a:prstClr val="white"/>
                </a:solidFill>
                <a:latin typeface="Calibri"/>
              </a:rPr>
              <a:t>- А хто, хто в цій рукавичці? </a:t>
            </a:r>
            <a:endParaRPr lang="ru-RU" sz="2800" b="1" dirty="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685629" y="377987"/>
            <a:ext cx="4682019" cy="462775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9483" y="377987"/>
            <a:ext cx="4986888" cy="462775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6519483" y="5151607"/>
            <a:ext cx="6096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marR="0" lvl="0" indent="-4572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uk-UA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Мишка-</a:t>
            </a:r>
            <a:r>
              <a:rPr kumimoji="0" lang="uk-UA" sz="2800" b="1" i="0" u="none" strike="noStrike" kern="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шкряботушка</a:t>
            </a:r>
            <a:r>
              <a:rPr kumimoji="0" lang="uk-UA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, жабка</a:t>
            </a: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uk-UA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скрекотушка, зайчик-побігайчик </a:t>
            </a: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uk-UA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та лисичка-сестричка. А ти хто?</a:t>
            </a:r>
            <a:endParaRPr kumimoji="0" lang="ru-RU" sz="18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4175363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931232" y="1854265"/>
            <a:ext cx="499053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marR="0" lvl="0" indent="-4572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uk-UA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Я вовчик-братик! Пустіть і</a:t>
            </a: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uk-UA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мене!</a:t>
            </a: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uk-UA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- Та вже йди!</a:t>
            </a:r>
            <a:endParaRPr kumimoji="0" lang="ru-RU" sz="18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588" y="374606"/>
            <a:ext cx="6129655" cy="604994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6931232" y="3630441"/>
            <a:ext cx="434926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Вліз і той, - уже їх п’ятеро. </a:t>
            </a:r>
            <a:endParaRPr kumimoji="0" lang="ru-RU" sz="18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394478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r="53428"/>
          <a:stretch/>
        </p:blipFill>
        <p:spPr>
          <a:xfrm>
            <a:off x="942112" y="225632"/>
            <a:ext cx="3425844" cy="487338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364177" y="5265947"/>
            <a:ext cx="6096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Де не взявся, біжить кабан:</a:t>
            </a:r>
            <a:br>
              <a:rPr kumimoji="0" lang="uk-UA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</a:br>
            <a:r>
              <a:rPr kumimoji="0" lang="uk-UA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- </a:t>
            </a:r>
            <a:r>
              <a:rPr kumimoji="0" lang="uk-UA" sz="2800" b="1" i="0" u="none" strike="noStrike" kern="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Хро-хро-хро</a:t>
            </a:r>
            <a:r>
              <a:rPr kumimoji="0" lang="uk-UA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! А хто, хто в цій рукавичці?</a:t>
            </a:r>
            <a:endParaRPr kumimoji="0" lang="ru-RU" sz="18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2048" y="336590"/>
            <a:ext cx="3862620" cy="372016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Прямоугольник 7"/>
          <p:cNvSpPr/>
          <p:nvPr/>
        </p:nvSpPr>
        <p:spPr>
          <a:xfrm>
            <a:off x="5636821" y="4140220"/>
            <a:ext cx="6096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- Мишка-</a:t>
            </a:r>
            <a:r>
              <a:rPr kumimoji="0" lang="uk-UA" sz="2800" b="1" i="0" u="none" strike="noStrike" kern="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шкряботушка</a:t>
            </a:r>
            <a:r>
              <a:rPr kumimoji="0" lang="uk-UA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, жабка-скрекотушка, зайчик-побігайчик, лисичка-сестричка та вовчик-братик. А ти хто?</a:t>
            </a:r>
            <a:br>
              <a:rPr kumimoji="0" lang="uk-UA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</a:br>
            <a:r>
              <a:rPr kumimoji="0" lang="uk-UA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- </a:t>
            </a:r>
            <a:r>
              <a:rPr kumimoji="0" lang="uk-UA" sz="2800" b="1" i="0" u="none" strike="noStrike" kern="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Хро-хро-хро</a:t>
            </a:r>
            <a:r>
              <a:rPr kumimoji="0" lang="uk-UA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! А я кабан-</a:t>
            </a:r>
            <a:r>
              <a:rPr kumimoji="0" lang="uk-UA" sz="2800" b="1" i="0" u="none" strike="noStrike" kern="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іклан</a:t>
            </a:r>
            <a:r>
              <a:rPr kumimoji="0" lang="uk-UA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. Пустіть і мене.</a:t>
            </a:r>
            <a:endParaRPr kumimoji="0" lang="ru-RU" sz="18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580651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306758" y="423332"/>
            <a:ext cx="6365414" cy="583496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7010400" y="2081671"/>
            <a:ext cx="5031179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Коли це тріщить кущами,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вилазить ведмідь та й собі </a:t>
            </a:r>
            <a:br>
              <a:rPr kumimoji="0" lang="uk-UA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</a:br>
            <a:r>
              <a:rPr kumimoji="0" lang="uk-UA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до рукавички, реве та й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питається:</a:t>
            </a:r>
            <a:br>
              <a:rPr kumimoji="0" lang="uk-UA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</a:br>
            <a:r>
              <a:rPr kumimoji="0" lang="uk-UA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- А хто тут, хто в цій рукавичці?</a:t>
            </a:r>
            <a:endParaRPr kumimoji="0" lang="ru-RU" sz="18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401387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4459" y="-297"/>
            <a:ext cx="9163082" cy="685859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57286" y="1192348"/>
            <a:ext cx="4273666" cy="3048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6714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92925" y="4013974"/>
            <a:ext cx="597724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marR="0" lvl="0" indent="-4572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uk-UA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Мишка-</a:t>
            </a:r>
            <a:r>
              <a:rPr kumimoji="0" lang="uk-UA" sz="2800" b="1" i="0" u="none" strike="noStrike" kern="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шкряботушка</a:t>
            </a:r>
            <a:r>
              <a:rPr kumimoji="0" lang="uk-UA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, жабка</a:t>
            </a: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uk-UA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скрекотушка, зайчик-побігайчик, лисичка-сестричка, вовчик-братик </a:t>
            </a: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uk-UA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та кабан-</a:t>
            </a:r>
            <a:r>
              <a:rPr kumimoji="0" lang="uk-UA" sz="2800" b="1" i="0" u="none" strike="noStrike" kern="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іклан</a:t>
            </a:r>
            <a:r>
              <a:rPr kumimoji="0" lang="uk-UA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. А ти хто?</a:t>
            </a:r>
            <a:br>
              <a:rPr kumimoji="0" lang="uk-UA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</a:br>
            <a:r>
              <a:rPr kumimoji="0" lang="uk-UA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- Гу-гу-гу! Як вас багато! А я ведмідь-</a:t>
            </a:r>
            <a:r>
              <a:rPr kumimoji="0" lang="uk-UA" sz="2800" b="1" i="0" u="none" strike="noStrike" kern="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набрідь</a:t>
            </a:r>
            <a:r>
              <a:rPr kumimoji="0" lang="uk-UA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. Пустіть і мене!</a:t>
            </a:r>
            <a:endParaRPr kumimoji="0" lang="ru-RU" sz="18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2614" y="0"/>
            <a:ext cx="4244399" cy="41137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6448301" y="5182820"/>
            <a:ext cx="574369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Вліз і той, - семеро стало. Тат так уже тісно, що рукавичка ось-ось розірветься.</a:t>
            </a:r>
            <a:endParaRPr kumimoji="0" lang="ru-RU" sz="18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/>
          <a:srcRect l="19344" t="14401" r="18805" b="4786"/>
          <a:stretch/>
        </p:blipFill>
        <p:spPr>
          <a:xfrm>
            <a:off x="6638305" y="273131"/>
            <a:ext cx="4797631" cy="469715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09615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3610" y="6027657"/>
            <a:ext cx="68085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Коли це дід оглядівся, - нема рукавички…</a:t>
            </a:r>
            <a:endParaRPr kumimoji="0" lang="ru-RU" sz="18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306" y="419548"/>
            <a:ext cx="4897095" cy="537706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1850" y="419547"/>
            <a:ext cx="5085958" cy="540776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75738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636322" y="130628"/>
            <a:ext cx="74577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Словникова робота</a:t>
            </a:r>
            <a:endParaRPr lang="ru-RU" sz="6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86889" y="1448790"/>
            <a:ext cx="5320145" cy="43915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4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</a:t>
            </a:r>
            <a:r>
              <a:rPr lang="uk-UA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кряботушка</a:t>
            </a:r>
            <a:endParaRPr lang="uk-UA" sz="4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uk-UA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uk-UA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крекотушка</a:t>
            </a:r>
          </a:p>
          <a:p>
            <a:pPr>
              <a:lnSpc>
                <a:spcPct val="150000"/>
              </a:lnSpc>
            </a:pPr>
            <a:r>
              <a:rPr lang="uk-UA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uk-UA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укавичка</a:t>
            </a:r>
          </a:p>
          <a:p>
            <a:pPr>
              <a:lnSpc>
                <a:spcPct val="150000"/>
              </a:lnSpc>
            </a:pPr>
            <a:r>
              <a:rPr lang="uk-UA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скраєчку</a:t>
            </a: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70074" y="1448789"/>
            <a:ext cx="5320145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іклан</a:t>
            </a:r>
            <a:endParaRPr lang="uk-UA" sz="4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uk-UA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набрід</a:t>
            </a:r>
          </a:p>
          <a:p>
            <a:pPr>
              <a:lnSpc>
                <a:spcPct val="150000"/>
              </a:lnSpc>
            </a:pPr>
            <a:r>
              <a:rPr lang="uk-UA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побігайчик</a:t>
            </a:r>
          </a:p>
          <a:p>
            <a:pPr>
              <a:lnSpc>
                <a:spcPct val="150000"/>
              </a:lnSpc>
            </a:pPr>
            <a:r>
              <a:rPr lang="uk-UA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розірветься</a:t>
            </a: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8777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85704" y="0"/>
            <a:ext cx="673331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 «Знайди пару»</a:t>
            </a:r>
            <a:endParaRPr lang="ru-RU" sz="6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37855" y="1721922"/>
            <a:ext cx="471450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Мишка </a:t>
            </a:r>
          </a:p>
          <a:p>
            <a:r>
              <a:rPr lang="uk-UA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Жабка </a:t>
            </a:r>
          </a:p>
          <a:p>
            <a:r>
              <a:rPr lang="uk-UA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Лисичка </a:t>
            </a:r>
          </a:p>
          <a:p>
            <a:r>
              <a:rPr lang="uk-UA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Вовчик </a:t>
            </a:r>
          </a:p>
          <a:p>
            <a:r>
              <a:rPr lang="uk-UA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Кабан </a:t>
            </a:r>
          </a:p>
          <a:p>
            <a:r>
              <a:rPr lang="uk-UA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Зайчик </a:t>
            </a:r>
          </a:p>
          <a:p>
            <a:r>
              <a:rPr lang="uk-UA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Ведмідь 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252359" y="1721922"/>
            <a:ext cx="471450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скрекотушка </a:t>
            </a:r>
          </a:p>
          <a:p>
            <a:r>
              <a:rPr lang="uk-UA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сестричка</a:t>
            </a:r>
          </a:p>
          <a:p>
            <a:r>
              <a:rPr lang="uk-UA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шкряботушка</a:t>
            </a:r>
            <a:endParaRPr lang="uk-UA" sz="4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іклан</a:t>
            </a:r>
            <a:endParaRPr lang="uk-UA" sz="4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братик </a:t>
            </a:r>
          </a:p>
          <a:p>
            <a:r>
              <a:rPr lang="uk-UA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набрід </a:t>
            </a:r>
          </a:p>
          <a:p>
            <a:r>
              <a:rPr lang="uk-UA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побігайчик 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3705101" y="2161309"/>
            <a:ext cx="2422567" cy="1175657"/>
          </a:xfrm>
          <a:prstGeom prst="straightConnector1">
            <a:avLst/>
          </a:prstGeom>
          <a:ln w="762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flipV="1">
            <a:off x="3455719" y="2161309"/>
            <a:ext cx="2734294" cy="592096"/>
          </a:xfrm>
          <a:prstGeom prst="straightConnector1">
            <a:avLst/>
          </a:prstGeom>
          <a:ln w="762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V="1">
            <a:off x="3767446" y="2825338"/>
            <a:ext cx="2484913" cy="544090"/>
          </a:xfrm>
          <a:prstGeom prst="straightConnector1">
            <a:avLst/>
          </a:prstGeom>
          <a:ln w="762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3608119" y="3961524"/>
            <a:ext cx="2519549" cy="599997"/>
          </a:xfrm>
          <a:prstGeom prst="straightConnector1">
            <a:avLst/>
          </a:prstGeom>
          <a:ln w="762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V="1">
            <a:off x="3455719" y="4043225"/>
            <a:ext cx="2671949" cy="518296"/>
          </a:xfrm>
          <a:prstGeom prst="straightConnector1">
            <a:avLst/>
          </a:prstGeom>
          <a:ln w="762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3580410" y="5149350"/>
            <a:ext cx="2547258" cy="603372"/>
          </a:xfrm>
          <a:prstGeom prst="straightConnector1">
            <a:avLst/>
          </a:prstGeom>
          <a:ln w="762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V="1">
            <a:off x="3705101" y="5300353"/>
            <a:ext cx="2422567" cy="452369"/>
          </a:xfrm>
          <a:prstGeom prst="straightConnector1">
            <a:avLst/>
          </a:prstGeom>
          <a:ln w="762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21718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63138" y="118753"/>
            <a:ext cx="1122218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Продовжи</a:t>
            </a:r>
            <a:r>
              <a:rPr lang="uk-UA" sz="6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казку…</a:t>
            </a:r>
            <a:endParaRPr lang="ru-RU" sz="6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6260" y="1134416"/>
            <a:ext cx="1153094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uk-UA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 тих пір             зимує у барлозі ,              у норі,                   а               у </a:t>
            </a:r>
            <a:r>
              <a:rPr lang="uk-UA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логові</a:t>
            </a:r>
            <a:r>
              <a:rPr lang="uk-UA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               </a:t>
            </a:r>
          </a:p>
          <a:p>
            <a:pPr>
              <a:lnSpc>
                <a:spcPct val="200000"/>
              </a:lnSpc>
            </a:pPr>
            <a:r>
              <a:rPr lang="uk-UA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Дуже важко взимку                    . У нього немає домівки. Так і бродить він по лісу.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4868" y="1201348"/>
            <a:ext cx="1055748" cy="1897461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82071" y="1241337"/>
            <a:ext cx="1351934" cy="188963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0277" y="2186155"/>
            <a:ext cx="1458448" cy="202773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16679" y="3655120"/>
            <a:ext cx="1786283" cy="1505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4799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56904" y="510639"/>
            <a:ext cx="995152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Ось і уроку кінець,</a:t>
            </a:r>
          </a:p>
          <a:p>
            <a:pPr algn="ctr"/>
            <a:r>
              <a:rPr lang="uk-UA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Хто працював, той молодець.</a:t>
            </a:r>
          </a:p>
          <a:p>
            <a:pPr algn="ctr"/>
            <a:r>
              <a:rPr lang="uk-UA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Що сподобалось вам, поділіться вдома,</a:t>
            </a:r>
          </a:p>
          <a:p>
            <a:pPr algn="ctr"/>
            <a:r>
              <a:rPr lang="uk-UA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Що сумним було, пожалійтесь вдома.</a:t>
            </a:r>
          </a:p>
          <a:p>
            <a:pPr algn="ctr"/>
            <a:r>
              <a:rPr lang="uk-UA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Всі дружні й активні були увесь час.</a:t>
            </a:r>
          </a:p>
          <a:p>
            <a:pPr algn="ctr"/>
            <a:r>
              <a:rPr lang="uk-UA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Хороші оцінки сьогодні у вас.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4700" y="4443595"/>
            <a:ext cx="2061113" cy="2061113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2155800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32509" y="285007"/>
            <a:ext cx="1141218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5400" b="1" noProof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Читання</a:t>
            </a:r>
            <a:r>
              <a:rPr lang="uk-UA" sz="5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складів на одному диханні</a:t>
            </a:r>
            <a:endParaRPr lang="ru-RU" sz="5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38149" y="1650808"/>
            <a:ext cx="72676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 – ро – </a:t>
            </a:r>
            <a:r>
              <a:rPr lang="uk-UA" sz="4800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 – ри – рі </a:t>
            </a:r>
            <a:r>
              <a:rPr lang="uk-UA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ре 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38148" y="3118538"/>
            <a:ext cx="91202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Рам – ром – </a:t>
            </a:r>
            <a:r>
              <a:rPr lang="uk-UA" sz="4800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рум – рим – рім </a:t>
            </a:r>
            <a:r>
              <a:rPr lang="uk-UA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рем 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38149" y="4586269"/>
            <a:ext cx="91202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Рак – рок – рук – рик – рік – </a:t>
            </a:r>
            <a:r>
              <a:rPr lang="uk-UA" sz="4800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 </a:t>
            </a:r>
            <a:endParaRPr lang="uk-UA" sz="4800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9005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864425" y="107990"/>
            <a:ext cx="763583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b="1" noProof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Чистомовка </a:t>
            </a:r>
            <a:endParaRPr lang="uk-UA" sz="6000" b="1" noProof="1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4072" y="1175297"/>
            <a:ext cx="55992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Несуть ношу віслюки. – 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7644" y="2560324"/>
            <a:ext cx="42394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Прибігли коти. – 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7644" y="3216141"/>
            <a:ext cx="46373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 покликали півня. – 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7644" y="1847800"/>
            <a:ext cx="53082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Побачили собаку. – 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77344" y="1226941"/>
            <a:ext cx="51835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Ки – ки – ки.</a:t>
            </a:r>
            <a:endParaRPr lang="uk-UA" sz="4000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708565" y="1866914"/>
            <a:ext cx="51835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 – ку – ку.</a:t>
            </a:r>
            <a:endParaRPr lang="uk-UA" sz="4000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209802" y="2579795"/>
            <a:ext cx="51835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  – ти – ти.</a:t>
            </a:r>
            <a:endParaRPr lang="uk-UA" sz="4000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970111" y="3266417"/>
            <a:ext cx="51835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Ня  – ня – ня.</a:t>
            </a:r>
            <a:endParaRPr lang="uk-UA" sz="4000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335" y="4103343"/>
            <a:ext cx="2977448" cy="2460208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3460" y="3974303"/>
            <a:ext cx="1746718" cy="2707413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16198" y="4103343"/>
            <a:ext cx="4354368" cy="2449332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5"/>
          <a:srcRect l="28746" r="16219"/>
          <a:stretch/>
        </p:blipFill>
        <p:spPr>
          <a:xfrm>
            <a:off x="9230264" y="375602"/>
            <a:ext cx="2612806" cy="3384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75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69476" y="201881"/>
            <a:ext cx="446512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Скоромовка </a:t>
            </a:r>
            <a:endParaRPr lang="ru-RU" sz="6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44436" y="1217544"/>
            <a:ext cx="78258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Хитру сороку спіймати морока,</a:t>
            </a:r>
          </a:p>
          <a:p>
            <a:r>
              <a:rPr lang="uk-UA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на сорок </a:t>
            </a:r>
            <a:r>
              <a:rPr lang="uk-UA" sz="4000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сорок сорок </a:t>
            </a:r>
            <a:r>
              <a:rPr lang="uk-UA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морок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2632" y="2666505"/>
            <a:ext cx="3936175" cy="393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1855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41963" y="118754"/>
            <a:ext cx="503513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Кросворд </a:t>
            </a:r>
            <a:endParaRPr lang="ru-RU" sz="6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793724" y="1822296"/>
            <a:ext cx="357190" cy="414334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К</a:t>
            </a:r>
            <a:endParaRPr kumimoji="0" lang="ru-RU" sz="1800" b="1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150914" y="1822296"/>
            <a:ext cx="357190" cy="414334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j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508104" y="1822296"/>
            <a:ext cx="357190" cy="414334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436534" y="2250924"/>
            <a:ext cx="357190" cy="414334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К</a:t>
            </a:r>
            <a:endParaRPr kumimoji="0" lang="ru-RU" sz="1800" b="1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865294" y="2250924"/>
            <a:ext cx="357190" cy="414334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865294" y="1822296"/>
            <a:ext cx="357190" cy="414334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722154" y="3108180"/>
            <a:ext cx="357190" cy="414334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К</a:t>
            </a:r>
            <a:endParaRPr kumimoji="0" lang="ru-RU" sz="1800" b="1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936864" y="1822296"/>
            <a:ext cx="357190" cy="414334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294054" y="1822296"/>
            <a:ext cx="357190" cy="414334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150914" y="3108180"/>
            <a:ext cx="357190" cy="414334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436534" y="3108180"/>
            <a:ext cx="357190" cy="414334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50914" y="3536808"/>
            <a:ext cx="357190" cy="414334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К</a:t>
            </a:r>
            <a:endParaRPr kumimoji="0" lang="ru-RU" sz="1800" b="1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08104" y="3108180"/>
            <a:ext cx="357190" cy="414334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079344" y="3108180"/>
            <a:ext cx="357190" cy="414334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793724" y="3108180"/>
            <a:ext cx="357190" cy="414334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579674" y="1822296"/>
            <a:ext cx="357190" cy="414334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222484" y="1822296"/>
            <a:ext cx="357190" cy="414334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150914" y="2250924"/>
            <a:ext cx="357190" cy="414334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793724" y="2250924"/>
            <a:ext cx="357190" cy="414334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508104" y="2250924"/>
            <a:ext cx="357190" cy="414334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865294" y="2679552"/>
            <a:ext cx="357190" cy="414334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5508104" y="2679552"/>
            <a:ext cx="357190" cy="414334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К</a:t>
            </a:r>
            <a:endParaRPr kumimoji="0" lang="ru-RU" sz="1800" b="1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6222484" y="2679552"/>
            <a:ext cx="357190" cy="414334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5508104" y="3536808"/>
            <a:ext cx="357190" cy="414334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5865294" y="3536808"/>
            <a:ext cx="357190" cy="414334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6222484" y="3536808"/>
            <a:ext cx="357190" cy="414334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6579674" y="3536808"/>
            <a:ext cx="357190" cy="414334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6936864" y="3536808"/>
            <a:ext cx="357190" cy="414334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722154" y="5251320"/>
            <a:ext cx="357190" cy="414334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К</a:t>
            </a:r>
            <a:endParaRPr kumimoji="0" lang="ru-RU" sz="1800" b="1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5508104" y="5251320"/>
            <a:ext cx="357190" cy="414334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3364964" y="3965436"/>
            <a:ext cx="357190" cy="414334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К</a:t>
            </a:r>
            <a:endParaRPr kumimoji="0" lang="ru-RU" sz="1800" b="1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3722154" y="3965436"/>
            <a:ext cx="357190" cy="414334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4079344" y="3965436"/>
            <a:ext cx="357190" cy="414334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4436534" y="3965436"/>
            <a:ext cx="357190" cy="414334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4793724" y="3965436"/>
            <a:ext cx="357190" cy="414334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5150914" y="3965436"/>
            <a:ext cx="357190" cy="414334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5508104" y="3965436"/>
            <a:ext cx="357190" cy="414334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7651244" y="4822692"/>
            <a:ext cx="357190" cy="414334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7294054" y="4822692"/>
            <a:ext cx="357190" cy="414334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6936864" y="4822692"/>
            <a:ext cx="357190" cy="414334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6579674" y="4822692"/>
            <a:ext cx="357190" cy="414334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6222484" y="4822692"/>
            <a:ext cx="357190" cy="414334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5865294" y="4822692"/>
            <a:ext cx="357190" cy="414334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6222484" y="4394064"/>
            <a:ext cx="357190" cy="414334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5865294" y="4394064"/>
            <a:ext cx="357190" cy="414334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5508104" y="4394064"/>
            <a:ext cx="357190" cy="414334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5150914" y="4394064"/>
            <a:ext cx="357190" cy="414334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4793724" y="4394064"/>
            <a:ext cx="357190" cy="414334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К</a:t>
            </a:r>
            <a:endParaRPr kumimoji="0" lang="ru-RU" sz="1800" b="1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4079344" y="5251320"/>
            <a:ext cx="357190" cy="414334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4436534" y="5251320"/>
            <a:ext cx="357190" cy="414334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4793724" y="5251320"/>
            <a:ext cx="357190" cy="414334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5150914" y="5251320"/>
            <a:ext cx="357190" cy="414334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4436534" y="1822296"/>
            <a:ext cx="3731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dirty="0" smtClean="0">
                <a:solidFill>
                  <a:prstClr val="white"/>
                </a:solidFill>
                <a:latin typeface="Calibri"/>
              </a:rPr>
              <a:t>1</a:t>
            </a:r>
            <a:endParaRPr lang="ru-RU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4079344" y="2250924"/>
            <a:ext cx="3731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dirty="0" smtClean="0">
                <a:solidFill>
                  <a:prstClr val="white"/>
                </a:solidFill>
                <a:latin typeface="Calibri"/>
              </a:rPr>
              <a:t>2</a:t>
            </a:r>
            <a:endParaRPr lang="ru-RU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5150914" y="2679552"/>
            <a:ext cx="3731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>
                <a:solidFill>
                  <a:prstClr val="white"/>
                </a:solidFill>
                <a:latin typeface="Calibri"/>
              </a:rPr>
              <a:t>3</a:t>
            </a:r>
            <a:endParaRPr lang="ru-RU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3364964" y="3108180"/>
            <a:ext cx="3731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>
                <a:solidFill>
                  <a:prstClr val="white"/>
                </a:solidFill>
                <a:latin typeface="Calibri"/>
              </a:rPr>
              <a:t>4</a:t>
            </a:r>
            <a:endParaRPr lang="ru-RU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4793724" y="3536808"/>
            <a:ext cx="3731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>
                <a:solidFill>
                  <a:prstClr val="white"/>
                </a:solidFill>
                <a:latin typeface="Calibri"/>
              </a:rPr>
              <a:t>5</a:t>
            </a:r>
            <a:endParaRPr lang="ru-RU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3007774" y="3965436"/>
            <a:ext cx="3731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>
                <a:solidFill>
                  <a:prstClr val="white"/>
                </a:solidFill>
                <a:latin typeface="Calibri"/>
              </a:rPr>
              <a:t>6</a:t>
            </a:r>
            <a:endParaRPr lang="ru-RU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4436534" y="4394064"/>
            <a:ext cx="35719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>
                <a:solidFill>
                  <a:prstClr val="white"/>
                </a:solidFill>
                <a:latin typeface="Calibri"/>
              </a:rPr>
              <a:t>7</a:t>
            </a:r>
            <a:endParaRPr lang="ru-RU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5150914" y="4822692"/>
            <a:ext cx="3731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>
                <a:solidFill>
                  <a:prstClr val="white"/>
                </a:solidFill>
                <a:latin typeface="Calibri"/>
              </a:rPr>
              <a:t>8</a:t>
            </a:r>
            <a:endParaRPr lang="ru-RU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3436402" y="5251320"/>
            <a:ext cx="3016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>
                <a:solidFill>
                  <a:prstClr val="white"/>
                </a:solidFill>
                <a:latin typeface="Calibri"/>
              </a:rPr>
              <a:t>9</a:t>
            </a:r>
            <a:endParaRPr lang="ru-RU" dirty="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67" name="Рисунок 66" descr="http://i019.radikal.ru/0906/c7/c8f4398a11bc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61870" y="4721984"/>
            <a:ext cx="1781655" cy="1515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" name="Рисунок 67" descr="http://s003.radikal.ru/i202/1103/e1/86ae8a065dc8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08917" y="2796470"/>
            <a:ext cx="1412826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" name="Рисунок 68" descr="37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93881" y="5494059"/>
            <a:ext cx="1834028" cy="1091232"/>
          </a:xfrm>
          <a:prstGeom prst="rect">
            <a:avLst/>
          </a:prstGeom>
          <a:noFill/>
        </p:spPr>
      </p:pic>
      <p:pic>
        <p:nvPicPr>
          <p:cNvPr id="73" name="Рисунок 72" descr="http://img-fotki.yandex.ru/get/4401/ladyo2004.36/0_4c60c_cb347727_XXL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07642" y="1310088"/>
            <a:ext cx="1373256" cy="1355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" name="Рисунок 75" descr="http://img-fotki.yandex.ru/get/5902/tatyana2q8-medvedeva.ee/0_50ea3_418102cf_XXL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488109" y="2207746"/>
            <a:ext cx="1398084" cy="1445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" name="Рисунок 76" descr="http://lenagold.narod.ru/fon/clipart/l/list/zel/list129.pn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807766" y="3108180"/>
            <a:ext cx="882290" cy="1985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" name="Рисунок 79" descr="http://s50.radikal.ru/i128/0903/5f/3b98998e1853.pn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559950" y="730373"/>
            <a:ext cx="1067959" cy="29233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" name="Прямоугольник 80"/>
          <p:cNvSpPr/>
          <p:nvPr/>
        </p:nvSpPr>
        <p:spPr>
          <a:xfrm>
            <a:off x="5508104" y="5251320"/>
            <a:ext cx="357190" cy="414334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2" name="Прямоугольник 81"/>
          <p:cNvSpPr/>
          <p:nvPr/>
        </p:nvSpPr>
        <p:spPr>
          <a:xfrm>
            <a:off x="5508104" y="4822692"/>
            <a:ext cx="357190" cy="414334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К</a:t>
            </a:r>
            <a:endParaRPr kumimoji="0" lang="ru-RU" sz="1800" b="1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3" name="Прямоугольник 82"/>
          <p:cNvSpPr/>
          <p:nvPr/>
        </p:nvSpPr>
        <p:spPr>
          <a:xfrm>
            <a:off x="5508104" y="4394064"/>
            <a:ext cx="357190" cy="414334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4" name="Прямоугольник 83"/>
          <p:cNvSpPr/>
          <p:nvPr/>
        </p:nvSpPr>
        <p:spPr>
          <a:xfrm>
            <a:off x="5508104" y="3965436"/>
            <a:ext cx="357190" cy="414334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5" name="Прямоугольник 84"/>
          <p:cNvSpPr/>
          <p:nvPr/>
        </p:nvSpPr>
        <p:spPr>
          <a:xfrm>
            <a:off x="5508104" y="3536808"/>
            <a:ext cx="357190" cy="414334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6" name="Прямоугольник 85"/>
          <p:cNvSpPr/>
          <p:nvPr/>
        </p:nvSpPr>
        <p:spPr>
          <a:xfrm>
            <a:off x="5508104" y="3108180"/>
            <a:ext cx="357190" cy="414334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7" name="Прямоугольник 86"/>
          <p:cNvSpPr/>
          <p:nvPr/>
        </p:nvSpPr>
        <p:spPr>
          <a:xfrm>
            <a:off x="5508104" y="2250924"/>
            <a:ext cx="357190" cy="414334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8" name="Прямоугольник 87"/>
          <p:cNvSpPr/>
          <p:nvPr/>
        </p:nvSpPr>
        <p:spPr>
          <a:xfrm rot="5400000">
            <a:off x="5472385" y="1858015"/>
            <a:ext cx="428628" cy="357190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9" name="Прямоугольник 88"/>
          <p:cNvSpPr/>
          <p:nvPr/>
        </p:nvSpPr>
        <p:spPr>
          <a:xfrm>
            <a:off x="5508104" y="2679552"/>
            <a:ext cx="357190" cy="428628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К</a:t>
            </a:r>
            <a:endParaRPr kumimoji="0" lang="ru-RU" sz="1800" b="1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90" name="Рисунок 8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86765" y="4650438"/>
            <a:ext cx="1963753" cy="1872416"/>
          </a:xfrm>
          <a:prstGeom prst="rect">
            <a:avLst/>
          </a:prstGeom>
        </p:spPr>
      </p:pic>
      <p:pic>
        <p:nvPicPr>
          <p:cNvPr id="91" name="Рисунок 9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329966" y="916491"/>
            <a:ext cx="1349054" cy="154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5709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41963" y="118754"/>
            <a:ext cx="503513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Кросворд </a:t>
            </a:r>
            <a:endParaRPr lang="ru-RU" sz="6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853100" y="1857922"/>
            <a:ext cx="357190" cy="414334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К</a:t>
            </a:r>
            <a:endParaRPr kumimoji="0" lang="ru-RU" sz="1800" b="1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210290" y="1857922"/>
            <a:ext cx="357190" cy="414334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</a:t>
            </a:r>
            <a:endParaRPr kumimoji="0" lang="ru-RU" sz="2000" b="1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567480" y="1857922"/>
            <a:ext cx="357190" cy="414334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495910" y="2286550"/>
            <a:ext cx="357190" cy="414334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К</a:t>
            </a:r>
            <a:endParaRPr kumimoji="0" lang="ru-RU" sz="1800" b="1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924670" y="2286550"/>
            <a:ext cx="357190" cy="414334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н</a:t>
            </a:r>
            <a:endParaRPr kumimoji="0" lang="ru-RU" sz="2000" b="1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924670" y="1857922"/>
            <a:ext cx="357190" cy="414334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а</a:t>
            </a:r>
            <a:endParaRPr kumimoji="0" lang="ru-RU" sz="2000" b="1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781530" y="3143806"/>
            <a:ext cx="357190" cy="414334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К</a:t>
            </a:r>
            <a:endParaRPr kumimoji="0" lang="ru-RU" sz="1800" b="1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996240" y="1857922"/>
            <a:ext cx="357190" cy="414334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л</a:t>
            </a:r>
            <a:endParaRPr kumimoji="0" lang="ru-RU" sz="2000" b="1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353430" y="1857922"/>
            <a:ext cx="357190" cy="414334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ь</a:t>
            </a:r>
            <a:endParaRPr kumimoji="0" lang="ru-RU" sz="2000" b="1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210290" y="3143806"/>
            <a:ext cx="357190" cy="414334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к</a:t>
            </a:r>
            <a:endParaRPr kumimoji="0" lang="ru-RU" sz="2000" b="1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495910" y="3143806"/>
            <a:ext cx="357190" cy="414334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и</a:t>
            </a:r>
            <a:endParaRPr kumimoji="0" lang="ru-RU" sz="2000" b="1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10290" y="3572434"/>
            <a:ext cx="357190" cy="414334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К</a:t>
            </a:r>
            <a:endParaRPr kumimoji="0" lang="ru-RU" sz="1800" b="1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67480" y="3143806"/>
            <a:ext cx="357190" cy="414334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138720" y="3143806"/>
            <a:ext cx="357190" cy="414334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н</a:t>
            </a:r>
            <a:endParaRPr kumimoji="0" lang="ru-RU" sz="2000" b="1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853100" y="3143806"/>
            <a:ext cx="357190" cy="414334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ж</a:t>
            </a:r>
            <a:endParaRPr kumimoji="0" lang="ru-RU" sz="2000" b="1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639050" y="1857922"/>
            <a:ext cx="357190" cy="414334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е</a:t>
            </a:r>
            <a:endParaRPr kumimoji="0" lang="ru-RU" sz="2000" b="1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281860" y="1857922"/>
            <a:ext cx="357190" cy="414334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б</a:t>
            </a:r>
            <a:endParaRPr kumimoji="0" lang="ru-RU" sz="2000" b="1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210290" y="2286550"/>
            <a:ext cx="357190" cy="414334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</a:t>
            </a:r>
            <a:endParaRPr kumimoji="0" lang="ru-RU" sz="2000" b="1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853100" y="2286550"/>
            <a:ext cx="357190" cy="414334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а</a:t>
            </a:r>
            <a:endParaRPr kumimoji="0" lang="ru-RU" sz="2000" b="1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567480" y="2286550"/>
            <a:ext cx="357190" cy="414334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924670" y="2715178"/>
            <a:ext cx="357190" cy="414334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и</a:t>
            </a:r>
            <a:endParaRPr kumimoji="0" lang="ru-RU" sz="2000" b="1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5567480" y="2715178"/>
            <a:ext cx="357190" cy="414334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К</a:t>
            </a:r>
            <a:endParaRPr kumimoji="0" lang="ru-RU" sz="1800" b="1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6281860" y="2715178"/>
            <a:ext cx="357190" cy="414334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т</a:t>
            </a:r>
            <a:endParaRPr kumimoji="0" lang="ru-RU" sz="2000" b="1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5567480" y="3572434"/>
            <a:ext cx="357190" cy="414334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5924670" y="3572434"/>
            <a:ext cx="357190" cy="414334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і</a:t>
            </a:r>
            <a:endParaRPr kumimoji="0" lang="ru-RU" sz="2000" b="1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6281860" y="3572434"/>
            <a:ext cx="357190" cy="414334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т</a:t>
            </a:r>
            <a:endParaRPr kumimoji="0" lang="ru-RU" sz="2000" b="1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6639050" y="3572434"/>
            <a:ext cx="357190" cy="414334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к</a:t>
            </a:r>
            <a:endParaRPr kumimoji="0" lang="ru-RU" sz="2000" b="1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6996240" y="3572434"/>
            <a:ext cx="357190" cy="414334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а</a:t>
            </a:r>
            <a:endParaRPr kumimoji="0" lang="ru-RU" sz="2000" b="1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781530" y="5286946"/>
            <a:ext cx="357190" cy="414334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К</a:t>
            </a:r>
            <a:endParaRPr kumimoji="0" lang="ru-RU" sz="1800" b="1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5567480" y="5286946"/>
            <a:ext cx="357190" cy="414334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3424340" y="4001062"/>
            <a:ext cx="357190" cy="414334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К</a:t>
            </a:r>
            <a:endParaRPr kumimoji="0" lang="ru-RU" sz="1800" b="1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3781530" y="4001062"/>
            <a:ext cx="357190" cy="414334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</a:t>
            </a:r>
            <a:endParaRPr kumimoji="0" lang="ru-RU" sz="2000" b="1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4138720" y="4001062"/>
            <a:ext cx="357190" cy="414334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</a:t>
            </a:r>
            <a:endParaRPr kumimoji="0" lang="ru-RU" sz="2000" b="1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4495910" y="4001062"/>
            <a:ext cx="357190" cy="414334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з</a:t>
            </a:r>
            <a:endParaRPr kumimoji="0" lang="ru-RU" sz="2000" b="1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4853100" y="4001062"/>
            <a:ext cx="357190" cy="414334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а</a:t>
            </a:r>
            <a:endParaRPr kumimoji="0" lang="ru-RU" sz="2000" b="1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5210290" y="4001062"/>
            <a:ext cx="357190" cy="414334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н</a:t>
            </a:r>
            <a:endParaRPr kumimoji="0" lang="ru-RU" sz="2000" b="1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5567480" y="4001062"/>
            <a:ext cx="357190" cy="414334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7710620" y="4858318"/>
            <a:ext cx="357190" cy="414334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К</a:t>
            </a:r>
            <a:endParaRPr kumimoji="0" lang="ru-RU" sz="1800" b="1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7353430" y="4858318"/>
            <a:ext cx="357190" cy="414334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</a:t>
            </a:r>
            <a:endParaRPr kumimoji="0" lang="ru-RU" sz="1800" b="1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6996240" y="4858318"/>
            <a:ext cx="357190" cy="414334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</a:t>
            </a:r>
            <a:endParaRPr kumimoji="0" lang="ru-RU" sz="2000" b="1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6639050" y="4858318"/>
            <a:ext cx="357190" cy="414334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</a:t>
            </a:r>
            <a:endParaRPr kumimoji="0" lang="ru-RU" sz="1800" b="1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6281860" y="4858318"/>
            <a:ext cx="357190" cy="414334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л</a:t>
            </a:r>
            <a:endParaRPr kumimoji="0" lang="ru-RU" sz="2000" b="1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5924670" y="4858318"/>
            <a:ext cx="357190" cy="414334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</a:t>
            </a:r>
            <a:endParaRPr kumimoji="0" lang="ru-RU" sz="2000" b="1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6281860" y="4429690"/>
            <a:ext cx="357190" cy="414334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а</a:t>
            </a:r>
            <a:endParaRPr kumimoji="0" lang="ru-RU" sz="2000" b="1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5924670" y="4429690"/>
            <a:ext cx="357190" cy="414334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к</a:t>
            </a:r>
            <a:endParaRPr kumimoji="0" lang="ru-RU" sz="2000" b="1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5567480" y="4429690"/>
            <a:ext cx="357190" cy="414334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5210290" y="4429690"/>
            <a:ext cx="357190" cy="414334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а</a:t>
            </a:r>
            <a:endParaRPr kumimoji="0" lang="ru-RU" sz="2000" b="1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4853100" y="4429690"/>
            <a:ext cx="357190" cy="414334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К</a:t>
            </a:r>
            <a:endParaRPr kumimoji="0" lang="ru-RU" sz="1800" b="1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4138720" y="5286946"/>
            <a:ext cx="357190" cy="414334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у</a:t>
            </a:r>
            <a:endParaRPr kumimoji="0" lang="ru-RU" sz="1800" b="1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4495910" y="5286946"/>
            <a:ext cx="357190" cy="414334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л</a:t>
            </a:r>
            <a:endParaRPr kumimoji="0" lang="ru-RU" sz="2000" b="1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4853100" y="5286946"/>
            <a:ext cx="357190" cy="414334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ь</a:t>
            </a:r>
            <a:endParaRPr kumimoji="0" lang="ru-RU" sz="2000" b="1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5210290" y="5286946"/>
            <a:ext cx="357190" cy="414334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К</a:t>
            </a:r>
            <a:endParaRPr kumimoji="0" lang="ru-RU" sz="1800" b="1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4495910" y="1857922"/>
            <a:ext cx="3731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dirty="0" smtClean="0">
                <a:solidFill>
                  <a:prstClr val="white"/>
                </a:solidFill>
                <a:latin typeface="Calibri"/>
              </a:rPr>
              <a:t>1</a:t>
            </a:r>
            <a:endParaRPr lang="ru-RU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4138720" y="2286550"/>
            <a:ext cx="3731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dirty="0" smtClean="0">
                <a:solidFill>
                  <a:prstClr val="white"/>
                </a:solidFill>
                <a:latin typeface="Calibri"/>
              </a:rPr>
              <a:t>2</a:t>
            </a:r>
            <a:endParaRPr lang="ru-RU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5210290" y="2715178"/>
            <a:ext cx="3731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>
                <a:solidFill>
                  <a:prstClr val="white"/>
                </a:solidFill>
                <a:latin typeface="Calibri"/>
              </a:rPr>
              <a:t>3</a:t>
            </a:r>
            <a:endParaRPr lang="ru-RU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3424340" y="3143806"/>
            <a:ext cx="3731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>
                <a:solidFill>
                  <a:prstClr val="white"/>
                </a:solidFill>
                <a:latin typeface="Calibri"/>
              </a:rPr>
              <a:t>4</a:t>
            </a:r>
            <a:endParaRPr lang="ru-RU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4853100" y="3572434"/>
            <a:ext cx="3731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>
                <a:solidFill>
                  <a:prstClr val="white"/>
                </a:solidFill>
                <a:latin typeface="Calibri"/>
              </a:rPr>
              <a:t>5</a:t>
            </a:r>
            <a:endParaRPr lang="ru-RU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3067150" y="4001062"/>
            <a:ext cx="3731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>
                <a:solidFill>
                  <a:prstClr val="white"/>
                </a:solidFill>
                <a:latin typeface="Calibri"/>
              </a:rPr>
              <a:t>6</a:t>
            </a:r>
            <a:endParaRPr lang="ru-RU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4495910" y="4429690"/>
            <a:ext cx="35719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>
                <a:solidFill>
                  <a:prstClr val="white"/>
                </a:solidFill>
                <a:latin typeface="Calibri"/>
              </a:rPr>
              <a:t>7</a:t>
            </a:r>
            <a:endParaRPr lang="ru-RU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5210290" y="4858318"/>
            <a:ext cx="3731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>
                <a:solidFill>
                  <a:prstClr val="white"/>
                </a:solidFill>
                <a:latin typeface="Calibri"/>
              </a:rPr>
              <a:t>8</a:t>
            </a:r>
            <a:endParaRPr lang="ru-RU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3495778" y="5286946"/>
            <a:ext cx="3016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>
                <a:solidFill>
                  <a:prstClr val="white"/>
                </a:solidFill>
                <a:latin typeface="Calibri"/>
              </a:rPr>
              <a:t>9</a:t>
            </a:r>
            <a:endParaRPr lang="ru-RU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81" name="Прямоугольник 80"/>
          <p:cNvSpPr/>
          <p:nvPr/>
        </p:nvSpPr>
        <p:spPr>
          <a:xfrm>
            <a:off x="5567480" y="5286946"/>
            <a:ext cx="357190" cy="414334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а</a:t>
            </a:r>
            <a:endParaRPr kumimoji="0" lang="ru-RU" sz="2000" b="1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2" name="Прямоугольник 81"/>
          <p:cNvSpPr/>
          <p:nvPr/>
        </p:nvSpPr>
        <p:spPr>
          <a:xfrm>
            <a:off x="5567480" y="4858318"/>
            <a:ext cx="357190" cy="414334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К</a:t>
            </a:r>
            <a:endParaRPr kumimoji="0" lang="ru-RU" sz="1800" b="1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3" name="Прямоугольник 82"/>
          <p:cNvSpPr/>
          <p:nvPr/>
        </p:nvSpPr>
        <p:spPr>
          <a:xfrm>
            <a:off x="5567480" y="4429690"/>
            <a:ext cx="357190" cy="414334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ч</a:t>
            </a:r>
            <a:endParaRPr kumimoji="0" lang="ru-RU" sz="2000" b="1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4" name="Прямоугольник 83"/>
          <p:cNvSpPr/>
          <p:nvPr/>
        </p:nvSpPr>
        <p:spPr>
          <a:xfrm>
            <a:off x="5567480" y="4001062"/>
            <a:ext cx="357190" cy="414334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и</a:t>
            </a:r>
            <a:endParaRPr kumimoji="0" lang="ru-RU" sz="2000" b="1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5" name="Прямоугольник 84"/>
          <p:cNvSpPr/>
          <p:nvPr/>
        </p:nvSpPr>
        <p:spPr>
          <a:xfrm>
            <a:off x="5567480" y="3572434"/>
            <a:ext cx="357190" cy="414334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</a:t>
            </a:r>
            <a:endParaRPr kumimoji="0" lang="ru-RU" sz="2000" b="1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6" name="Прямоугольник 85"/>
          <p:cNvSpPr/>
          <p:nvPr/>
        </p:nvSpPr>
        <p:spPr>
          <a:xfrm>
            <a:off x="5567480" y="3143806"/>
            <a:ext cx="357190" cy="414334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а</a:t>
            </a:r>
            <a:endParaRPr kumimoji="0" lang="ru-RU" sz="2000" b="1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7" name="Прямоугольник 86"/>
          <p:cNvSpPr/>
          <p:nvPr/>
        </p:nvSpPr>
        <p:spPr>
          <a:xfrm>
            <a:off x="5567480" y="2286550"/>
            <a:ext cx="357190" cy="414334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у</a:t>
            </a:r>
            <a:endParaRPr kumimoji="0" lang="ru-RU" sz="2000" b="1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8" name="Прямоугольник 87"/>
          <p:cNvSpPr/>
          <p:nvPr/>
        </p:nvSpPr>
        <p:spPr>
          <a:xfrm>
            <a:off x="5567479" y="1857922"/>
            <a:ext cx="357191" cy="428628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р</a:t>
            </a:r>
            <a:endParaRPr kumimoji="0" lang="ru-RU" sz="2000" b="1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9" name="Прямоугольник 88"/>
          <p:cNvSpPr/>
          <p:nvPr/>
        </p:nvSpPr>
        <p:spPr>
          <a:xfrm>
            <a:off x="5567480" y="2715178"/>
            <a:ext cx="357190" cy="428628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К</a:t>
            </a:r>
            <a:endParaRPr kumimoji="0" lang="ru-RU" sz="1800" b="1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54271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2529" t="4792" r="15944"/>
          <a:stretch/>
        </p:blipFill>
        <p:spPr>
          <a:xfrm>
            <a:off x="1805050" y="308757"/>
            <a:ext cx="8247422" cy="6175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7730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t="4849" b="10303"/>
          <a:stretch/>
        </p:blipFill>
        <p:spPr>
          <a:xfrm>
            <a:off x="1333994" y="320634"/>
            <a:ext cx="9647853" cy="6139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9154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amask">
  <a:themeElements>
    <a:clrScheme name="Damask">
      <a:dk1>
        <a:sysClr val="windowText" lastClr="000000"/>
      </a:dk1>
      <a:lt1>
        <a:sysClr val="window" lastClr="FFFFFF"/>
      </a:lt1>
      <a:dk2>
        <a:srgbClr val="2A5B7F"/>
      </a:dk2>
      <a:lt2>
        <a:srgbClr val="ABDAFC"/>
      </a:lt2>
      <a:accent1>
        <a:srgbClr val="9EC544"/>
      </a:accent1>
      <a:accent2>
        <a:srgbClr val="50BEA3"/>
      </a:accent2>
      <a:accent3>
        <a:srgbClr val="4A9CCC"/>
      </a:accent3>
      <a:accent4>
        <a:srgbClr val="9A66CA"/>
      </a:accent4>
      <a:accent5>
        <a:srgbClr val="C54F71"/>
      </a:accent5>
      <a:accent6>
        <a:srgbClr val="DE9C3C"/>
      </a:accent6>
      <a:hlink>
        <a:srgbClr val="6BA9DA"/>
      </a:hlink>
      <a:folHlink>
        <a:srgbClr val="A0BCD3"/>
      </a:folHlink>
    </a:clrScheme>
    <a:fontScheme name="Damask">
      <a:majorFont>
        <a:latin typeface="Bookman Old Style" panose="02050604050505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amask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105000"/>
                <a:lumMod val="110000"/>
              </a:schemeClr>
            </a:gs>
            <a:gs pos="100000">
              <a:schemeClr val="phClr">
                <a:tint val="78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0000"/>
                <a:lumMod val="104000"/>
              </a:schemeClr>
            </a:gs>
            <a:gs pos="69000">
              <a:schemeClr val="phClr">
                <a:shade val="86000"/>
                <a:satMod val="130000"/>
                <a:lumMod val="102000"/>
              </a:schemeClr>
            </a:gs>
            <a:gs pos="100000">
              <a:schemeClr val="phClr">
                <a:shade val="72000"/>
                <a:satMod val="130000"/>
                <a:lumMod val="10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sy="96000" rotWithShape="0">
              <a:srgbClr val="000000">
                <a:alpha val="54000"/>
              </a:srgbClr>
            </a:outerShdw>
          </a:effectLst>
        </a:effectStyle>
        <a:effectStyle>
          <a:effectLst>
            <a:outerShdw blurRad="76200" dist="38100" dir="5400000" algn="ctr" rotWithShape="0">
              <a:srgbClr val="000000">
                <a:alpha val="76000"/>
              </a:srgb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prstMaterial="matte">
            <a:bevelT w="25400" h="254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18000"/>
                <a:satMod val="160000"/>
                <a:lumMod val="28000"/>
              </a:schemeClr>
              <a:schemeClr val="phClr">
                <a:tint val="95000"/>
                <a:satMod val="160000"/>
                <a:lumMod val="11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amask" id="{F9A299A0-33D0-4E0F-9F3F-7163E3744208}" vid="{746EEEEA-FB6A-406B-B510-531588D5481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TM04033921[[fn=Дамаск]]</Template>
  <TotalTime>231</TotalTime>
  <Words>560</Words>
  <Application>Microsoft Office PowerPoint</Application>
  <PresentationFormat>Широкоэкранный</PresentationFormat>
  <Paragraphs>176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2" baseType="lpstr">
      <vt:lpstr>Arial</vt:lpstr>
      <vt:lpstr>Bookman Old Style</vt:lpstr>
      <vt:lpstr>Calibri</vt:lpstr>
      <vt:lpstr>Mangal</vt:lpstr>
      <vt:lpstr>Rockwell</vt:lpstr>
      <vt:lpstr>Times New Roman</vt:lpstr>
      <vt:lpstr>Damask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Светлана</dc:creator>
  <cp:lastModifiedBy>Светлана</cp:lastModifiedBy>
  <cp:revision>23</cp:revision>
  <dcterms:created xsi:type="dcterms:W3CDTF">2016-10-14T09:32:56Z</dcterms:created>
  <dcterms:modified xsi:type="dcterms:W3CDTF">2016-10-16T07:00:45Z</dcterms:modified>
</cp:coreProperties>
</file>