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80" r:id="rId2"/>
    <p:sldId id="279" r:id="rId3"/>
    <p:sldId id="277" r:id="rId4"/>
    <p:sldId id="257" r:id="rId5"/>
    <p:sldId id="258" r:id="rId6"/>
    <p:sldId id="262" r:id="rId7"/>
    <p:sldId id="260" r:id="rId8"/>
    <p:sldId id="263" r:id="rId9"/>
    <p:sldId id="264" r:id="rId10"/>
    <p:sldId id="265" r:id="rId11"/>
    <p:sldId id="266" r:id="rId12"/>
    <p:sldId id="275" r:id="rId13"/>
    <p:sldId id="276" r:id="rId14"/>
    <p:sldId id="268" r:id="rId15"/>
    <p:sldId id="269" r:id="rId16"/>
    <p:sldId id="270" r:id="rId17"/>
    <p:sldId id="271" r:id="rId18"/>
    <p:sldId id="28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 сполучна ліні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9" name="Пі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16" name="Місце для дати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F55-58C0-4A18-8332-410247C4EE9E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2" name="Місце для нижнього колонтитула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Місце для номера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9CE0944-63C9-4E5B-8743-6F33B9ABD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27" name="Місце для вмісту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5" name="Місце для дати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F55-58C0-4A18-8332-410247C4EE9E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19" name="Місце для нижнього колонтитула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Місце для номера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9CE0944-63C9-4E5B-8743-6F33B9ABD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 сполучна ліні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Місце для тексту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9" name="Місце для дати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F55-58C0-4A18-8332-410247C4EE9E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11" name="Місце для нижнього колонтитула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Місце для номера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0944-63C9-4E5B-8743-6F33B9ABD3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4" name="Місце для вмісту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3" name="Місце для вмісту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1" name="Місце для дати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F55-58C0-4A18-8332-410247C4EE9E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10" name="Місце для нижнього колонтитула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Місце для номера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0944-63C9-4E5B-8743-6F33B9ABD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3" name="Місце для тексту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25" name="Місце для тексту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8" name="Місце для вмісту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0" name="Місце для дати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F55-58C0-4A18-8332-410247C4EE9E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9CE0944-63C9-4E5B-8743-6F33B9ABD3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2" name="Місце для дати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F55-58C0-4A18-8332-410247C4EE9E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0944-63C9-4E5B-8743-6F33B9ABD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F55-58C0-4A18-8332-410247C4EE9E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24" name="Місце для нижнього колонтитула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0944-63C9-4E5B-8743-6F33B9ABD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 сполучна ліні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26" name="Місце для тексту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4" name="Місце для вмісту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5" name="Місце для дати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F55-58C0-4A18-8332-410247C4EE9E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29" name="Місце для нижнього колонтитула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0944-63C9-4E5B-8743-6F33B9ABD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Місце для зображення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F55-58C0-4A18-8332-410247C4EE9E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Місце для номера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0944-63C9-4E5B-8743-6F33B9ABD3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26" name="Місце для тексту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F55-58C0-4A18-8332-410247C4EE9E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0944-63C9-4E5B-8743-6F33B9ABD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F55-58C0-4A18-8332-410247C4EE9E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0944-63C9-4E5B-8743-6F33B9ABD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 сполучна ліні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Місце для тексту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1" name="Місце для дати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AE5EF55-58C0-4A18-8332-410247C4EE9E}" type="datetimeFigureOut">
              <a:rPr lang="ru-RU" smtClean="0"/>
              <a:pPr/>
              <a:t>23.08.2017</a:t>
            </a:fld>
            <a:endParaRPr lang="ru-RU"/>
          </a:p>
        </p:txBody>
      </p:sp>
      <p:sp>
        <p:nvSpPr>
          <p:cNvPr id="28" name="Місце для нижнього колонтитула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9CE0944-63C9-4E5B-8743-6F33B9ABD3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Місце для заголовка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 сполучна ліні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static.enaza.ru/resize/secure/ee0e90ab026af32b6350155bbe44bb4e/resize/800x600/fullsize/3e0faf44bed7ffdc2a33863fcb91f03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1403648" y="292729"/>
            <a:ext cx="640871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Segoe Print" pitchFamily="2" charset="0"/>
                <a:ea typeface="Calibri" pitchFamily="34" charset="0"/>
                <a:cs typeface="Times New Roman" pitchFamily="18" charset="0"/>
              </a:rPr>
              <a:t>Пригоди </a:t>
            </a:r>
            <a:r>
              <a:rPr kumimoji="0" lang="uk-UA" sz="66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Segoe Print" pitchFamily="2" charset="0"/>
                <a:ea typeface="Calibri" pitchFamily="34" charset="0"/>
                <a:cs typeface="Times New Roman" pitchFamily="18" charset="0"/>
              </a:rPr>
              <a:t>Смішариків</a:t>
            </a:r>
            <a:endParaRPr kumimoji="0" lang="uk-UA" sz="6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Segoe Print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astohka1962.rusedu.net/gallery/3558/54746-Bezymyanny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1510623"/>
            <a:ext cx="9144000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Авторська добірка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 з теми «Дроби»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учасників конкурсу «Творча скарбничка»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учителів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Іллінецької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загальноосвітньої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школи І-ІІІ ступенів №1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Кравчук Любові Василівни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Мерещук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Алли Василівни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Шевчук Оксани Володимирівни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2017 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рік</a:t>
            </a:r>
            <a:endParaRPr kumimoji="0" lang="uk-UA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astohka1962.rusedu.net/gallery/3558/54746-Bezymyanny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6000" y="1772816"/>
            <a:ext cx="4572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endParaRPr lang="uk-UA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«Пригоди </a:t>
            </a:r>
            <a:r>
              <a:rPr lang="uk-UA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Смішариків</a:t>
            </a:r>
            <a:r>
              <a:rPr lang="uk-UA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- це авторська збірка задач, де діти, виконуючи завдання улюблених мультиплікаційних героїв </a:t>
            </a:r>
            <a:r>
              <a:rPr lang="uk-UA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Смішариків</a:t>
            </a:r>
            <a:r>
              <a:rPr lang="uk-UA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вивчають тему «Дроби».</a:t>
            </a:r>
          </a:p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endParaRPr lang="uk-UA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42.tinypic.com/2rm42m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005" y="-36005"/>
            <a:ext cx="9192005" cy="6894005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051720" y="1869486"/>
            <a:ext cx="475252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Їжачок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Йожик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і кролик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Крош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купили піцу і розділили її порівну. Яку частину отримав кожен?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bestgals.ru/images/981021_fony-smeshari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5654" cy="6858000"/>
          </a:xfrm>
          <a:prstGeom prst="rect">
            <a:avLst/>
          </a:prstGeom>
          <a:noFill/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843808" y="476971"/>
            <a:ext cx="36004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Нюша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придбала 15см рожевої стрічки. Вона розділила її на три рівні частини. Яка довжина однієї частини? Намалюй смужку і зафарбуй одну частину.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42.tinypic.com/2rm42m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005" y="-36005"/>
            <a:ext cx="9192005" cy="6894005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051720" y="2423483"/>
            <a:ext cx="47525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339752" y="1295203"/>
            <a:ext cx="439248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Нюша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 магазині приміряла 8 капелюшків. Четверту частину капелюшків вона придбала. Скільки капелюшків придбала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Нюша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saychata.ru/upload/iblock/445/9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5220072" y="1538575"/>
            <a:ext cx="316835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Виконайте завдання ворона Кар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Карича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Накресліть відрізок, довжина якого  12 см. Четверту частину відрізка заштрихуйте червоним кольором, а половину – синім.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611560" y="3707741"/>
            <a:ext cx="3312368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Допоможіть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Крошу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дати відповідь на запитання </a:t>
            </a:r>
            <a:r>
              <a:rPr lang="uk-UA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 </a:t>
            </a:r>
            <a:r>
              <a:rPr lang="uk-UA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Карича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uk-UA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“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Що більше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/3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години чи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1/4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години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?” 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0" y="294501"/>
            <a:ext cx="22313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ps-info.ru/material/ramki/1/img/6-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2339752" y="1090296"/>
            <a:ext cx="4464496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Бараш</a:t>
            </a:r>
            <a:r>
              <a:rPr lang="uk-UA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накреслив відрізок, 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1/8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якого дорівнює 9 мм. Побудуйте даний відрізок у зошиті.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Барашу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на день народження подарували іграшки. Літачків було 6, що становить 1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/4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усіх іграшок. Скільки іграшок подарували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Барашу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s-media-cache-ak0.pinimg.com/736x/c7/ad/71/c7ad711d2b7b34b58b1aacb73352ab3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556792"/>
            <a:ext cx="3548706" cy="4392488"/>
          </a:xfrm>
          <a:prstGeom prst="rect">
            <a:avLst/>
          </a:prstGeom>
          <a:noFill/>
        </p:spPr>
      </p:pic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4441190" y="-276999"/>
            <a:ext cx="26161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467544" y="1866429"/>
            <a:ext cx="4104456" cy="2667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Сова  Совуня зварила 32 банки варення. 1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/4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становить вишневе варення, решту – малинове. Скільки банок малинового варення зварила Совуня?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ds02.infourok.ru/uploads/ex/1101/00010ee8-b875dc7f/img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2051720" y="938481"/>
            <a:ext cx="504056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день сміху Смішарики приготували 60 порцій морозива трьох видів. Бананове з’їли повністю, ванільного – половину, а полуничного – третю частину. Скільки порцій морозива залишилося?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g-fotki.yandex.ru/get/4810/cadi-1986.41c/0_7bc30_af633397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1472" y="0"/>
            <a:ext cx="4752528" cy="4422304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467544" y="2884688"/>
            <a:ext cx="432048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їжачка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Йожика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є колекція грибів, фантиків і кактусів. Фантиків у колекції було 240, кактуси становили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третю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частину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від фантиків, а гриби - половину решти. Скільки грибів було в колекції?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42.tinypic.com/2rm42m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005" y="-36005"/>
            <a:ext cx="9192005" cy="6894005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051720" y="2423483"/>
            <a:ext cx="47525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339752" y="2033866"/>
            <a:ext cx="43924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1835696" y="1178457"/>
            <a:ext cx="511256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Совуня,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Нюша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і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Бараш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зліпили 164 вареника.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Нюша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зліпила 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1/4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від усіх вареників, Совуня – 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1/2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всіх вареників, а решту -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Бараш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Скільки вареників зліпив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Бараш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Хто найкраще з них працював?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data10.i.gallery.ru/albums/gallery/219153-8cba3-25526353-m750x7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4211960" y="2067680"/>
            <a:ext cx="374441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Пінгвін Пін відремонтував 12 столів, це становить 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1/9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відремонтованих стільців. Скільки всього меблів відремонтував Пін?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smeshariki.ru/images/Losyash/predmet_losyash_big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3672408" cy="4498925"/>
          </a:xfrm>
          <a:prstGeom prst="rect">
            <a:avLst/>
          </a:prstGeom>
          <a:noFill/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4572000" y="412864"/>
            <a:ext cx="432048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Лось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Лосяш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 перший день прочитав 120 сторінок енциклопедії, за другий – 220 сторінок, а за третій день – 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1/2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того, що прочитав за два дні. Скільки сторінок прочитав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Лосяш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третього дня?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otvet.imgsmail.ru/download/181880780_227483e77c46c726e4b9c091dc67374c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844824"/>
            <a:ext cx="3888432" cy="4296123"/>
          </a:xfrm>
          <a:prstGeom prst="rect">
            <a:avLst/>
          </a:prstGeom>
          <a:noFill/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4460425" y="-138500"/>
            <a:ext cx="223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4460428" y="106234"/>
            <a:ext cx="223138" cy="359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4860032" y="962622"/>
            <a:ext cx="3888432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k-UA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Копатич</a:t>
            </a:r>
            <a:r>
              <a:rPr lang="uk-UA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зібрав 375кг овочів. Огірки становлять 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1/5 </a:t>
            </a:r>
            <a:r>
              <a:rPr lang="uk-UA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всіх овочів, помідори – 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1/3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від огірків, а картопля становила решту. Скільки кілограмів картоплі зібрав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Копатич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2.infourok.ru/uploads/ex/1101/00010ee8-b875dc7f/img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460426" y="106234"/>
            <a:ext cx="223138" cy="359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1907704" y="1381418"/>
            <a:ext cx="54006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Мандруючи,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Смішарики подолали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1260 км. Теплоходом пропливли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1/3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всього шляху, на повітряній кулі подолали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1/4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шляху, що залишився. Решту шляху проїхали 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квадроциклом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Скільки кілометрів шляху вони подолали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квадроциклом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Намалюйте схему руху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Смішариків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otvet.imgsmail.ru/download/u_c32b4cde852a53155bbbc255818a275b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107504" y="-280834"/>
            <a:ext cx="468052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Копатича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є сад прямокутної форми. Його довжина дорівнює 65 м, а ширина - 42 м.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1/3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площі саду займають яблуні, а решту</a:t>
            </a:r>
            <a:r>
              <a:rPr kumimoji="0" lang="uk-UA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груші. </a:t>
            </a:r>
            <a:r>
              <a:rPr lang="uk-UA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Яку площу займають груші?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13901"/>
            <a:ext cx="184731" cy="543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205"/>
            <a:ext cx="9143999" cy="684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3203848" y="1916832"/>
            <a:ext cx="29523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err="1" smtClean="0">
                <a:solidFill>
                  <a:srgbClr val="FF0000"/>
                </a:solidFill>
                <a:latin typeface="Segoe Print" panose="02000600000000000000" pitchFamily="2" charset="0"/>
              </a:rPr>
              <a:t>Бажа</a:t>
            </a:r>
            <a:r>
              <a:rPr lang="uk-UA" sz="4400" b="1" dirty="0" err="1" smtClean="0">
                <a:solidFill>
                  <a:srgbClr val="FF0000"/>
                </a:solidFill>
                <a:latin typeface="Segoe Print" panose="02000600000000000000" pitchFamily="2" charset="0"/>
              </a:rPr>
              <a:t>єм</a:t>
            </a:r>
            <a:r>
              <a:rPr lang="uk-UA" sz="44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 </a:t>
            </a:r>
          </a:p>
          <a:p>
            <a:r>
              <a:rPr lang="uk-UA" sz="44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успіхів</a:t>
            </a:r>
            <a:r>
              <a:rPr lang="uk-UA" sz="4400" b="1" dirty="0">
                <a:solidFill>
                  <a:srgbClr val="FF0000"/>
                </a:solidFill>
                <a:latin typeface="Segoe Print" panose="02000600000000000000" pitchFamily="2" charset="0"/>
              </a:rPr>
              <a:t>!</a:t>
            </a:r>
          </a:p>
        </p:txBody>
      </p:sp>
    </p:spTree>
    <p:extLst>
      <p:ext uri="{BB962C8B-B14F-4D97-AF65-F5344CB8AC3E}">
        <p14:creationId xmlns="" xmlns:p14="http://schemas.microsoft.com/office/powerpoint/2010/main" val="11995874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алка">
  <a:themeElements>
    <a:clrScheme name="Валка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Валка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алка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</TotalTime>
  <Words>505</Words>
  <Application>Microsoft Office PowerPoint</Application>
  <PresentationFormat>Экран (4:3)</PresentationFormat>
  <Paragraphs>53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Валка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Admin</cp:lastModifiedBy>
  <cp:revision>43</cp:revision>
  <dcterms:created xsi:type="dcterms:W3CDTF">2017-08-07T15:40:45Z</dcterms:created>
  <dcterms:modified xsi:type="dcterms:W3CDTF">2017-08-23T12:01:54Z</dcterms:modified>
</cp:coreProperties>
</file>