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70" r:id="rId6"/>
    <p:sldId id="272" r:id="rId7"/>
    <p:sldId id="271" r:id="rId8"/>
    <p:sldId id="273" r:id="rId9"/>
    <p:sldId id="274" r:id="rId10"/>
    <p:sldId id="275" r:id="rId11"/>
    <p:sldId id="27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mykids.ucoz.ru/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55.radikal.ru/i148/1107/fe/4393de5732ec.jpg" TargetMode="External"/><Relationship Id="rId2" Type="http://schemas.openxmlformats.org/officeDocument/2006/relationships/hyperlink" Target="http://interesnyesaity.ru/wp-content/uploads/grass1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7504" y="116632"/>
            <a:ext cx="8928992" cy="659345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33631">
            <a:off x="959864" y="2233968"/>
            <a:ext cx="7470671" cy="2885614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Мандр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івка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 у</a:t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світ рослин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csiomaC" pitchFamily="2" charset="0"/>
            </a:endParaRPr>
          </a:p>
        </p:txBody>
      </p:sp>
      <p:sp>
        <p:nvSpPr>
          <p:cNvPr id="4" name="Подзаголовок 3"/>
          <p:cNvSpPr txBox="1">
            <a:spLocks noGrp="1"/>
          </p:cNvSpPr>
          <p:nvPr>
            <p:ph type="subTitle" idx="1"/>
          </p:nvPr>
        </p:nvSpPr>
        <p:spPr>
          <a:xfrm>
            <a:off x="199488" y="557972"/>
            <a:ext cx="2672270" cy="160043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1001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Автор</a:t>
            </a:r>
          </a:p>
          <a:p>
            <a:pPr algn="l"/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Рудакова Л.В., </a:t>
            </a:r>
            <a:endParaRPr lang="ru-RU" sz="1400" b="1" dirty="0" smtClean="0">
              <a:solidFill>
                <a:srgbClr val="3333FF"/>
              </a:solidFill>
              <a:latin typeface="AcsiomaC" pitchFamily="2" charset="0"/>
            </a:endParaRPr>
          </a:p>
          <a:p>
            <a:pPr algn="l"/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учитель </a:t>
            </a:r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початкових </a:t>
            </a:r>
            <a:r>
              <a:rPr lang="ru-RU" sz="1400" b="1" dirty="0" err="1" smtClean="0">
                <a:solidFill>
                  <a:srgbClr val="3333FF"/>
                </a:solidFill>
                <a:latin typeface="AcsiomaC" pitchFamily="2" charset="0"/>
              </a:rPr>
              <a:t>класів</a:t>
            </a:r>
            <a:endParaRPr lang="ru-RU" sz="1400" b="1" dirty="0" smtClean="0">
              <a:solidFill>
                <a:srgbClr val="3333FF"/>
              </a:solidFill>
              <a:latin typeface="AcsiomaC" pitchFamily="2" charset="0"/>
            </a:endParaRPr>
          </a:p>
          <a:p>
            <a:pPr algn="l"/>
            <a:r>
              <a:rPr lang="ru-RU" sz="1400" b="1" dirty="0" err="1" smtClean="0">
                <a:solidFill>
                  <a:srgbClr val="3333FF"/>
                </a:solidFill>
                <a:latin typeface="AcsiomaC" pitchFamily="2" charset="0"/>
              </a:rPr>
              <a:t>Новотроїцької</a:t>
            </a:r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 ЗШ </a:t>
            </a:r>
            <a:r>
              <a:rPr lang="uk-UA" sz="1400" b="1" dirty="0" smtClean="0">
                <a:solidFill>
                  <a:srgbClr val="3333FF"/>
                </a:solidFill>
                <a:latin typeface="AcsiomaC" pitchFamily="2" charset="0"/>
              </a:rPr>
              <a:t>І- ІІІ ст.</a:t>
            </a:r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 № 4</a:t>
            </a:r>
          </a:p>
          <a:p>
            <a:pPr algn="l"/>
            <a:r>
              <a:rPr lang="ru-RU" sz="1400" b="1" dirty="0" err="1" smtClean="0">
                <a:solidFill>
                  <a:srgbClr val="3333FF"/>
                </a:solidFill>
                <a:latin typeface="AcsiomaC" pitchFamily="2" charset="0"/>
              </a:rPr>
              <a:t>Волноваського</a:t>
            </a:r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 району </a:t>
            </a:r>
            <a:endParaRPr lang="ru-RU" sz="1400" b="1" dirty="0" smtClean="0">
              <a:solidFill>
                <a:srgbClr val="3333FF"/>
              </a:solidFill>
              <a:latin typeface="AcsiomaC" pitchFamily="2" charset="0"/>
            </a:endParaRPr>
          </a:p>
          <a:p>
            <a:pPr algn="l"/>
            <a:r>
              <a:rPr lang="ru-RU" sz="1400" b="1" dirty="0" err="1" smtClean="0">
                <a:solidFill>
                  <a:srgbClr val="3333FF"/>
                </a:solidFill>
                <a:latin typeface="AcsiomaC" pitchFamily="2" charset="0"/>
              </a:rPr>
              <a:t>Донецької</a:t>
            </a:r>
            <a:r>
              <a:rPr lang="ru-RU" sz="1400" b="1" dirty="0" smtClean="0">
                <a:solidFill>
                  <a:srgbClr val="3333FF"/>
                </a:solidFill>
                <a:latin typeface="AcsiomaC" pitchFamily="2" charset="0"/>
              </a:rPr>
              <a:t> </a:t>
            </a:r>
            <a:r>
              <a:rPr lang="ru-RU" sz="1400" b="1" dirty="0" err="1" smtClean="0">
                <a:solidFill>
                  <a:srgbClr val="3333FF"/>
                </a:solidFill>
                <a:latin typeface="AcsiomaC" pitchFamily="2" charset="0"/>
              </a:rPr>
              <a:t>області</a:t>
            </a:r>
            <a:endParaRPr lang="ru-RU" sz="1400" b="1" dirty="0">
              <a:solidFill>
                <a:srgbClr val="3333FF"/>
              </a:solidFill>
              <a:latin typeface="AcsiomaC" pitchFamily="2" charset="0"/>
            </a:endParaRPr>
          </a:p>
        </p:txBody>
      </p:sp>
      <p:sp>
        <p:nvSpPr>
          <p:cNvPr id="6" name="Управляющая кнопка: справка 5">
            <a:hlinkClick r:id="" action="ppaction://hlinkshowjump?jump=lastslide" highlightClick="1"/>
          </p:cNvPr>
          <p:cNvSpPr/>
          <p:nvPr/>
        </p:nvSpPr>
        <p:spPr>
          <a:xfrm>
            <a:off x="179512" y="6093296"/>
            <a:ext cx="432048" cy="576064"/>
          </a:xfrm>
          <a:prstGeom prst="actionButtonHelp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250" y="4269332"/>
            <a:ext cx="1828246" cy="2588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21577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hlinkClick r:id="rId5"/>
              </a:rPr>
              <a:t>http://mykids.ucoz.ru</a:t>
            </a:r>
            <a:r>
              <a:rPr lang="en-US" sz="1600" dirty="0" smtClean="0">
                <a:hlinkClick r:id="rId5"/>
              </a:rPr>
              <a:t>/</a:t>
            </a:r>
            <a:r>
              <a:rPr lang="ru-RU" sz="1600" dirty="0" smtClean="0"/>
              <a:t>  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555776" y="1728264"/>
            <a:ext cx="47291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Arial Black" pitchFamily="34" charset="0"/>
              </a:rPr>
              <a:t>Тренажер для 1 </a:t>
            </a:r>
            <a:r>
              <a:rPr lang="ru-RU" sz="2800" b="1" i="1" dirty="0" err="1" smtClean="0">
                <a:solidFill>
                  <a:srgbClr val="0070C0"/>
                </a:solidFill>
                <a:latin typeface="Arial Black" pitchFamily="34" charset="0"/>
              </a:rPr>
              <a:t>класу</a:t>
            </a:r>
            <a:endParaRPr lang="ru-RU" sz="2800" b="1" i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44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548680"/>
            <a:ext cx="74888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ФРУКТИ ЦЕ: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груша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яблуко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вишня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17649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виноград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1844825"/>
            <a:ext cx="7075584" cy="32403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7863" y="2040805"/>
            <a:ext cx="2592288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14991" y="3742837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548680"/>
            <a:ext cx="74888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ЯГОДИ ЦЕ: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квасоля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пшениця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смородина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17649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полуниця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1869346"/>
            <a:ext cx="7075584" cy="321583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4991" y="2066539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17650" y="3741566"/>
            <a:ext cx="2592288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окумент 2">
            <a:hlinkClick r:id="" action="ppaction://hlinkshowjump?jump=endshow" highlightClick="1"/>
          </p:cNvPr>
          <p:cNvSpPr/>
          <p:nvPr/>
        </p:nvSpPr>
        <p:spPr>
          <a:xfrm>
            <a:off x="7668344" y="6309320"/>
            <a:ext cx="1296144" cy="425969"/>
          </a:xfrm>
          <a:prstGeom prst="actionButtonDocument">
            <a:avLst/>
          </a:prstGeom>
          <a:solidFill>
            <a:srgbClr val="3333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вихід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Інтернет-джерела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240486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interesnyesaity.ru/wp-content/uploads/grass1.jpg</a:t>
            </a:r>
            <a:r>
              <a:rPr lang="uk-UA" dirty="0" smtClean="0"/>
              <a:t>  фон </a:t>
            </a:r>
          </a:p>
          <a:p>
            <a:endParaRPr lang="uk-UA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s55.radikal.ru/i148/1107/fe/4393de5732ec.jpg</a:t>
            </a:r>
            <a:r>
              <a:rPr lang="uk-UA" dirty="0" smtClean="0"/>
              <a:t>  квітка</a:t>
            </a:r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7884368" y="5949280"/>
            <a:ext cx="648072" cy="576064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50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548680"/>
            <a:ext cx="74888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ЯКИМИ БУВАЮТЬ РОСЛИНИ?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культурними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дикорослими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дикими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17649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домашніми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1772816"/>
            <a:ext cx="7075584" cy="33123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83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548680"/>
            <a:ext cx="846091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ЯКУ БУДОВУ МАЮТЬ РОСЛИНИ?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9" y="2074070"/>
            <a:ext cx="2736304" cy="12572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Плоди із насіннями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0" y="3741566"/>
            <a:ext cx="3029417" cy="157164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Корінь, стебло, листок,</a:t>
            </a:r>
          </a:p>
          <a:p>
            <a:pPr algn="ctr"/>
            <a:r>
              <a:rPr lang="uk-UA" sz="3200" b="1" dirty="0">
                <a:solidFill>
                  <a:srgbClr val="FFFF00"/>
                </a:solidFill>
              </a:rPr>
              <a:t>к</a:t>
            </a:r>
            <a:r>
              <a:rPr lang="uk-UA" sz="3200" b="1" dirty="0" smtClean="0">
                <a:solidFill>
                  <a:srgbClr val="FFFF00"/>
                </a:solidFill>
              </a:rPr>
              <a:t>вітка, плоди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3029416" cy="128292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Листок, </a:t>
            </a:r>
          </a:p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плоди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03649" y="3741566"/>
            <a:ext cx="2706288" cy="157164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Корінь, квітка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847455"/>
            <a:ext cx="7272808" cy="359169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89" y="3741566"/>
            <a:ext cx="3029417" cy="157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810" y="5589240"/>
            <a:ext cx="785243" cy="111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260648"/>
            <a:ext cx="74888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ЯКІ РОСЛИНИ</a:t>
            </a:r>
            <a:r>
              <a:rPr lang="uk-UA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НАЗИВАЮТЬ КВІТКОВИМИ 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Які ростуть у квітнику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Які мають квітку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У яких велике листя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17649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Які красиво квітнуть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1785900"/>
            <a:ext cx="6840760" cy="329928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2" animBg="1"/>
      <p:bldP spid="18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548680"/>
            <a:ext cx="74888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 ВІДРІЗНИТИ КУЩ ВІД ДЕРЕВА?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045796"/>
            <a:ext cx="2808312" cy="13111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У дерева один стовбур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645024"/>
            <a:ext cx="2808312" cy="13681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У куща багато листя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69"/>
            <a:ext cx="2808312" cy="12829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У куща один стовбур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31640" y="3645024"/>
            <a:ext cx="2778297" cy="13681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У дерева соковите стебло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38527" y="1844824"/>
            <a:ext cx="7296688" cy="338437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19736" y="2037566"/>
            <a:ext cx="2820543" cy="131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332656"/>
            <a:ext cx="878497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115212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ЯКІ ДВІ ГРУПИ ПОДІЛЯЮТЬ ДЕРЕВА?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хвойні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листяні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культурні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17649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домашні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8032" y="1844824"/>
            <a:ext cx="7075584" cy="329808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2043320"/>
            <a:ext cx="2592288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22323" y="3741566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332656"/>
            <a:ext cx="748883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ЯКІ ДЕРЕВА – ЛИСТЯНІ, 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 ЯКІ - ХВОЙНІ?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Листяні - культурні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Хвоя росте на хвойних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Дикорослі - хвойні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773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Листя росте на листяних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1875957"/>
            <a:ext cx="7075584" cy="320922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547664" y="3741566"/>
            <a:ext cx="2592397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48516" y="404664"/>
            <a:ext cx="8055931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ЯКУ КОРИСТЬ КУЛЬТУРНІ РОСЛИНИ ПРИНОСЯТЬ ЛЮДЯМ?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1977424"/>
            <a:ext cx="3240359" cy="14515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rgbClr val="FFFF00"/>
                </a:solidFill>
              </a:rPr>
              <a:t>ї</a:t>
            </a:r>
            <a:r>
              <a:rPr lang="uk-UA" sz="3200" b="1" dirty="0" smtClean="0">
                <a:solidFill>
                  <a:srgbClr val="FFFF00"/>
                </a:solidFill>
              </a:rPr>
              <a:t>х використовують у їжу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39" y="3769220"/>
            <a:ext cx="3240359" cy="138797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rgbClr val="FFFF00"/>
                </a:solidFill>
              </a:rPr>
              <a:t>в</a:t>
            </a:r>
            <a:r>
              <a:rPr lang="uk-UA" sz="3200" b="1" dirty="0" smtClean="0">
                <a:solidFill>
                  <a:srgbClr val="FFFF00"/>
                </a:solidFill>
              </a:rPr>
              <a:t>они корисні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87624" y="1977290"/>
            <a:ext cx="2922313" cy="14517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вони м'які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3741566"/>
            <a:ext cx="2922313" cy="14156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Їх висаджують на клумбах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8743" y="1844824"/>
            <a:ext cx="7296526" cy="34683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1977424"/>
            <a:ext cx="3240359" cy="145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3743470"/>
            <a:ext cx="2922313" cy="141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463154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384" y="548680"/>
            <a:ext cx="748883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011" y="582253"/>
            <a:ext cx="6347048" cy="8689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ОВОЧІ ЦЕ: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4579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малина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91" y="3741566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яблука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2843808" y="5589240"/>
            <a:ext cx="2448272" cy="720080"/>
          </a:xfrm>
          <a:prstGeom prst="flowChartPunchedTape">
            <a:avLst/>
          </a:prstGeom>
          <a:solidFill>
            <a:srgbClr val="00B0F0"/>
          </a:solidFill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Подумай!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помідори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17649" y="3741566"/>
            <a:ext cx="2592288" cy="11521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огірки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1794598"/>
            <a:ext cx="7075584" cy="32595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74000">
                  <a:srgbClr val="00B0F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1979712" y="5439145"/>
            <a:ext cx="4176464" cy="1296144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Молодець!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4991" y="2074070"/>
            <a:ext cx="2808312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17503" y="3741566"/>
            <a:ext cx="2622449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encrypted-tbn0.gstatic.com/images?q=tbn:ANd9GcT3AgYpn7IQ8GhdpGGVaO4YMIPlbRPLMzbMNGkK-aYqqzYF8xvR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993" y="5313212"/>
            <a:ext cx="898445" cy="12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5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8" grpId="3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222</Words>
  <Application>Microsoft Office PowerPoint</Application>
  <PresentationFormat>Экран 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Мандрівка у світ рослин</vt:lpstr>
      <vt:lpstr>ЯКИМИ БУВАЮТЬ РОСЛИНИ?</vt:lpstr>
      <vt:lpstr>ЯКУ БУДОВУ МАЮТЬ РОСЛИНИ?</vt:lpstr>
      <vt:lpstr>ЯКІ РОСЛИНИ НАЗИВАЮТЬ КВІТКОВИМИ ?</vt:lpstr>
      <vt:lpstr>ЯК ВІДРІЗНИТИ КУЩ ВІД ДЕРЕВА?</vt:lpstr>
      <vt:lpstr>НА ЯКІ ДВІ ГРУПИ ПОДІЛЯЮТЬ ДЕРЕВА?</vt:lpstr>
      <vt:lpstr>ЯКІ ДЕРЕВА – ЛИСТЯНІ,  А ЯКІ - ХВОЙНІ?</vt:lpstr>
      <vt:lpstr>ЯКУ КОРИСТЬ КУЛЬТУРНІ РОСЛИНИ ПРИНОСЯТЬ ЛЮДЯМ?</vt:lpstr>
      <vt:lpstr>ОВОЧІ ЦЕ:</vt:lpstr>
      <vt:lpstr>ФРУКТИ ЦЕ:</vt:lpstr>
      <vt:lpstr>ЯГОДИ ЦЕ:</vt:lpstr>
      <vt:lpstr>Інтернет-джерела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Мандрівка третя: світ рослин</dc:title>
  <cp:lastModifiedBy>Рудакова Л.В.</cp:lastModifiedBy>
  <cp:revision>18</cp:revision>
  <dcterms:modified xsi:type="dcterms:W3CDTF">2017-09-05T13:43:46Z</dcterms:modified>
</cp:coreProperties>
</file>