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5" autoAdjust="0"/>
    <p:restoredTop sz="94660"/>
  </p:normalViewPr>
  <p:slideViewPr>
    <p:cSldViewPr>
      <p:cViewPr>
        <p:scale>
          <a:sx n="40" d="100"/>
          <a:sy n="40" d="100"/>
        </p:scale>
        <p:origin x="-888" y="-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80C51-8786-4797-9ED1-97FA91CCDB4C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C94C8-D93D-4725-BDB8-8298CFF99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72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E8724-E82F-4474-BA80-03D29A47657B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69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4C4B-20CE-4101-99F4-A64F7151AD4F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1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B7ED9-8C64-43BD-AE1F-9050C337AB5F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98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C23B1-E50B-4042-A4E7-13CCB36E7BEB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71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E2FD1-3D84-480C-B175-A252AF95DE16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23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A65D-B1D7-4780-9A10-CD0CFF326AAF}" type="datetime1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2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5877-89C4-4452-84FF-17D69685DA2F}" type="datetime1">
              <a:rPr lang="ru-RU" smtClean="0"/>
              <a:t>13.10.2015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00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2015-AA7B-4BD1-8C6A-343571E61019}" type="datetime1">
              <a:rPr lang="ru-RU" smtClean="0"/>
              <a:t>13.10.2015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83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4C0C-C806-4888-BFE3-9C4E35BD1E2C}" type="datetime1">
              <a:rPr lang="ru-RU" smtClean="0"/>
              <a:t>13.10.2015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2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549A7-2F7E-45B4-801B-C5E3D8DDA700}" type="datetime1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3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A95B-A510-48AD-A2BE-149FA7CA2300}" type="datetime1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7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C1603-B5E7-4456-8886-C1E687D5E08D}" type="datetime1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99EC5-8686-4A81-93EF-90B9852E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66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306" y="3212976"/>
            <a:ext cx="4350712" cy="362737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2160240"/>
          </a:xfrm>
        </p:spPr>
        <p:txBody>
          <a:bodyPr>
            <a:noAutofit/>
          </a:bodyPr>
          <a:lstStyle/>
          <a:p>
            <a:pPr algn="l"/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Тема.</a:t>
            </a:r>
            <a:r>
              <a:rPr lang="uk-UA" sz="6000" b="1" dirty="0" smtClean="0"/>
              <a:t> </a:t>
            </a:r>
            <a:r>
              <a:rPr lang="uk-UA" sz="5400" b="1" i="1" dirty="0" smtClean="0">
                <a:latin typeface="Times New Roman" pitchFamily="18" charset="0"/>
                <a:cs typeface="Times New Roman" pitchFamily="18" charset="0"/>
              </a:rPr>
              <a:t>Творчість братів Грімм.</a:t>
            </a:r>
            <a:r>
              <a:rPr lang="uk-UA" sz="5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Якоб і Вільгельм Грім «Бременські музиканти»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4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1 група.</a:t>
            </a:r>
            <a:r>
              <a:rPr lang="uk-UA" dirty="0" smtClean="0"/>
              <a:t> Переказувати казку від імені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одного з персонажів.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2 група. </a:t>
            </a:r>
            <a:r>
              <a:rPr lang="uk-UA" dirty="0" smtClean="0"/>
              <a:t>Підготувати запитання за змістом </a:t>
            </a:r>
          </a:p>
          <a:p>
            <a:pPr marL="0" indent="0">
              <a:buNone/>
            </a:pPr>
            <a:r>
              <a:rPr lang="uk-UA" dirty="0" smtClean="0"/>
              <a:t>                казки.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3 група</a:t>
            </a:r>
            <a:r>
              <a:rPr lang="uk-UA" dirty="0" smtClean="0"/>
              <a:t>. Продумати словесні малюнки до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епізодів, що найбільше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сподобалися.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76672"/>
            <a:ext cx="6218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893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5436366" cy="4076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5400675" cy="427672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19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75" y="271391"/>
            <a:ext cx="2517107" cy="33561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7001">
            <a:off x="707420" y="341748"/>
            <a:ext cx="2518346" cy="3357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4498">
            <a:off x="6283831" y="377458"/>
            <a:ext cx="2517107" cy="33561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8310">
            <a:off x="5813208" y="3933054"/>
            <a:ext cx="3082757" cy="2312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6159">
            <a:off x="304934" y="3966318"/>
            <a:ext cx="3991150" cy="2245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140968"/>
            <a:ext cx="2184090" cy="2912119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0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498" y="274638"/>
            <a:ext cx="727330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наступної зустрічі!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www.spleenbegone.com/perfectlysafeschoolwork/index.php?q=aHR0cDovL3MzLnN0Yy5hbGwua3BjZG4ubmV0L2YvMTIvaW1hZ2UvMTkvNjQvNzU0NjQxOS5qcGc%3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2" b="100000" l="2121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74" t="-50000" r="-6845" b="1590"/>
          <a:stretch/>
        </p:blipFill>
        <p:spPr bwMode="auto">
          <a:xfrm>
            <a:off x="1413498" y="-2115616"/>
            <a:ext cx="7729631" cy="873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7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42365"/>
            <a:ext cx="3164790" cy="2034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5253" y="2132856"/>
            <a:ext cx="8316700" cy="2308324"/>
          </a:xfrm>
          <a:prstGeom prst="rect">
            <a:avLst/>
          </a:prstGeom>
          <a:noFill/>
          <a:ln w="19050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339933"/>
                </a:solidFill>
                <a:effectLst/>
                <a:latin typeface="Monotype Corsiva" pitchFamily="66" charset="0"/>
              </a:rPr>
              <a:t>Дружній череді вовк не </a:t>
            </a:r>
          </a:p>
          <a:p>
            <a:pPr algn="ctr"/>
            <a:r>
              <a:rPr lang="uk-UA" sz="7200" b="1" cap="none" spc="0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339933"/>
                </a:solidFill>
                <a:effectLst/>
                <a:latin typeface="Monotype Corsiva" pitchFamily="66" charset="0"/>
              </a:rPr>
              <a:t>страшний</a:t>
            </a:r>
            <a:endParaRPr lang="ru-RU" sz="7200" b="1" cap="none" spc="0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339933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221088"/>
            <a:ext cx="2436862" cy="243686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0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321"/>
            <a:ext cx="7218976" cy="34044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824" y="1124321"/>
            <a:ext cx="4234781" cy="5196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78" y="674022"/>
            <a:ext cx="4234781" cy="56463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496"/>
            <a:ext cx="9143999" cy="58919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496"/>
            <a:ext cx="9143999" cy="594928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03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925" y="1049359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припічок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25" y="2636912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сідало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649" y="4139083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довбня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0043" y="2636912"/>
            <a:ext cx="3672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itchFamily="34" charset="0"/>
              <a:buChar char="─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місце в печі для посуду з приготованою їжею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0043" y="4346119"/>
            <a:ext cx="3764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itchFamily="34" charset="0"/>
              <a:buChar char="─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жердина у пташнику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0043" y="1141692"/>
            <a:ext cx="369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itchFamily="34" charset="0"/>
              <a:buChar char="─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дерев‘яна палиця з потовщеним кінцем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043" y="441899"/>
            <a:ext cx="1584176" cy="2115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219" y="2548408"/>
            <a:ext cx="2381250" cy="15906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043" y="3949396"/>
            <a:ext cx="1496730" cy="2106509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19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069 L 0.00243 0.44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1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48555E-6 L 0.00087 -0.202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0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095" y="548680"/>
            <a:ext cx="2984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ЕСЛО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7506" y="2492896"/>
            <a:ext cx="2984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КОВВ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5537" y="548680"/>
            <a:ext cx="29847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spc="300" dirty="0" smtClean="0">
                <a:latin typeface="Times New Roman" pitchFamily="18" charset="0"/>
                <a:cs typeface="Times New Roman" pitchFamily="18" charset="0"/>
              </a:rPr>
              <a:t>ОСЕЛ</a:t>
            </a:r>
            <a:endParaRPr lang="ru-RU" sz="66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095" y="2484154"/>
            <a:ext cx="2984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ВОВК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293096"/>
            <a:ext cx="28687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ІКТ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5157" y="4293095"/>
            <a:ext cx="28687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КІТ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548680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ЕПС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99112" y="565448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ПЕС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2492895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ЦАЗЄЬ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2484153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ЗАЄЦЬ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33053" y="4293096"/>
            <a:ext cx="4165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ІНВПЕЬ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33053" y="4293096"/>
            <a:ext cx="4165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pc="300" dirty="0" smtClean="0">
                <a:latin typeface="Times New Roman" pitchFamily="18" charset="0"/>
                <a:cs typeface="Times New Roman" pitchFamily="18" charset="0"/>
              </a:rPr>
              <a:t>ПІВЕНЬ </a:t>
            </a:r>
            <a:endParaRPr lang="ru-RU" sz="7200" b="1" spc="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9" b="100000" l="1942" r="96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5" y="332656"/>
            <a:ext cx="2233594" cy="31691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44" b="100000" l="2535" r="93380">
                        <a14:foregroundMark x1="48873" y1="26056" x2="48873" y2="26056"/>
                        <a14:foregroundMark x1="56479" y1="27606" x2="56479" y2="27606"/>
                        <a14:foregroundMark x1="50704" y1="29718" x2="58732" y2="24225"/>
                        <a14:foregroundMark x1="43521" y1="55775" x2="47183" y2="51408"/>
                        <a14:foregroundMark x1="74507" y1="30563" x2="81549" y2="30845"/>
                        <a14:foregroundMark x1="22676" y1="82535" x2="26338" y2="78873"/>
                        <a14:foregroundMark x1="41690" y1="95070" x2="39296" y2="88592"/>
                        <a14:foregroundMark x1="53380" y1="91831" x2="55634" y2="93944"/>
                        <a14:foregroundMark x1="38028" y1="94789" x2="38451" y2="98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1" y="2492896"/>
            <a:ext cx="3850927" cy="385092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08136" flipH="1">
            <a:off x="4457313" y="272088"/>
            <a:ext cx="3486290" cy="34584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73" b="93837" l="0" r="983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679" y="3356992"/>
            <a:ext cx="2488779" cy="3356182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48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5" grpId="1"/>
      <p:bldP spid="6" grpId="0"/>
      <p:bldP spid="7" grpId="0"/>
      <p:bldP spid="7" grpId="1"/>
      <p:bldP spid="8" grpId="0"/>
      <p:bldP spid="10" grpId="0"/>
      <p:bldP spid="10" grpId="1"/>
      <p:bldP spid="11" grpId="0"/>
      <p:bldP spid="12" grpId="0"/>
      <p:bldP spid="12" grpId="1"/>
      <p:bldP spid="13" grpId="0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8178" y="548680"/>
            <a:ext cx="83563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«вирішили переночувати»</a:t>
            </a:r>
          </a:p>
          <a:p>
            <a:pPr marL="571500" indent="-571500">
              <a:buFont typeface="Wingdings" pitchFamily="2" charset="2"/>
              <a:buChar char="Ø"/>
            </a:pPr>
            <a:endParaRPr lang="uk-UA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«почали радитись»</a:t>
            </a:r>
          </a:p>
          <a:p>
            <a:pPr marL="571500" indent="-571500">
              <a:buFont typeface="Wingdings" pitchFamily="2" charset="2"/>
              <a:buChar char="Ø"/>
            </a:pPr>
            <a:endParaRPr lang="uk-UA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«там таке робиться»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37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algn="just"/>
            <a:r>
              <a:rPr lang="uk-UA" sz="5400" b="1" i="1" dirty="0" smtClean="0">
                <a:latin typeface="Times New Roman" pitchFamily="18" charset="0"/>
                <a:cs typeface="Times New Roman" pitchFamily="18" charset="0"/>
              </a:rPr>
              <a:t>  «Постававши так, вони в один голос завели свою музику: кукурікав осел, ревів пес, гавкав кіт, нявчав півень»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933056"/>
            <a:ext cx="2091199" cy="27176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86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632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___ 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чет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__ро 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музи_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__тів так уподоба__  те  міс__, що  не 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за__т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іли  біль__  ні__ди  йти.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54581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ші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150" y="542954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 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542954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1164233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7153" y="116423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779786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2930" y="1783358"/>
            <a:ext cx="90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ше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3440" y="1779786"/>
            <a:ext cx="76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225" y="2780928"/>
            <a:ext cx="2913940" cy="3765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4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899114"/>
              </p:ext>
            </p:extLst>
          </p:nvPr>
        </p:nvGraphicFramePr>
        <p:xfrm>
          <a:off x="251520" y="548680"/>
          <a:ext cx="8712972" cy="5472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  <a:gridCol w="726081"/>
              </a:tblGrid>
              <a:tr h="684076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2463" y="54868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4867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54867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9751" y="5486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5486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548677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9751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1268760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12687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9751" y="198884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3848" y="198883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І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198883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9751" y="270891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3848" y="270892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5936" y="270891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008" y="270891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54510" y="270891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83379" y="270892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89751" y="329369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848" y="329369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7944" y="3293691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79573" y="332167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2463" y="4005064"/>
            <a:ext cx="56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43608" y="400506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63688" y="400506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89751" y="400506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03848" y="400506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936" y="400418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16016" y="400506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54510" y="400418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01308" y="4003304"/>
            <a:ext cx="47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43608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63688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89751" y="471863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03848" y="4725144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92622" y="473965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17773" y="4739658"/>
            <a:ext cx="490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54510" y="473965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83379" y="4718631"/>
            <a:ext cx="47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31451" y="4739658"/>
            <a:ext cx="548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96336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16416" y="471863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99EC5-8686-4A81-93EF-90B9852EF31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26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1000"/>
                            </p:stCondLst>
                            <p:childTnLst>
                              <p:par>
                                <p:cTn id="70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/>
      <p:bldP spid="8" grpId="0"/>
      <p:bldP spid="8" grpId="1"/>
      <p:bldP spid="9" grpId="0"/>
      <p:bldP spid="10" grpId="0"/>
      <p:bldP spid="11" grpId="0"/>
      <p:bldP spid="11" grpId="1"/>
      <p:bldP spid="12" grpId="0"/>
      <p:bldP spid="13" grpId="0"/>
      <p:bldP spid="14" grpId="0"/>
      <p:bldP spid="15" grpId="0"/>
      <p:bldP spid="15" grpId="1"/>
      <p:bldP spid="16" grpId="0"/>
      <p:bldP spid="17" grpId="0"/>
      <p:bldP spid="18" grpId="0"/>
      <p:bldP spid="18" grpId="1"/>
      <p:bldP spid="19" grpId="0"/>
      <p:bldP spid="20" grpId="0"/>
      <p:bldP spid="21" grpId="0"/>
      <p:bldP spid="22" grpId="0"/>
      <p:bldP spid="23" grpId="0"/>
      <p:bldP spid="24" grpId="0"/>
      <p:bldP spid="24" grpId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1" grpId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39" grpId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222</Words>
  <Application>Microsoft Office PowerPoint</Application>
  <PresentationFormat>Экран 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Тема. Творчість братів Грімм.  Якоб і Вільгельм Грім «Бременські музиканти»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наступної зустрічі!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42</cp:revision>
  <dcterms:created xsi:type="dcterms:W3CDTF">2015-09-26T14:46:26Z</dcterms:created>
  <dcterms:modified xsi:type="dcterms:W3CDTF">2015-10-13T10:04:11Z</dcterms:modified>
</cp:coreProperties>
</file>