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4" r:id="rId6"/>
    <p:sldId id="265" r:id="rId7"/>
    <p:sldId id="266" r:id="rId8"/>
    <p:sldId id="267" r:id="rId9"/>
    <p:sldId id="268" r:id="rId10"/>
    <p:sldId id="257" r:id="rId11"/>
    <p:sldId id="263" r:id="rId12"/>
    <p:sldId id="269" r:id="rId13"/>
    <p:sldId id="270" r:id="rId14"/>
    <p:sldId id="258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62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20" d="100"/>
          <a:sy n="20" d="100"/>
        </p:scale>
        <p:origin x="-1008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54;&#1050;&#1059;&#1052;&#1045;&#1053;&#1058;&#1067;\&#1096;&#1082;&#1086;&#1083;&#1072;\3%20&#1082;&#1083;&#1072;&#1089;\&#1082;&#1086;&#1085;&#1089;&#1087;&#1077;&#1082;&#1090;&#1080;\&#1083;&#1110;&#1090;&#1077;&#1088;&#1072;&#1090;&#1091;&#1088;&#1085;&#1077;%20&#1095;&#1080;&#1090;&#1072;&#1085;&#1085;&#1103;\&#1059;&#1055;&#1063;\&#1074;&#1110;&#1076;&#1082;&#1088;&#1080;&#1090;&#1080;&#1081;%20&#1091;&#1088;&#1086;&#1082;%20&#1059;&#1055;&#1063;\&#1040;&#1085;&#1072;&#1089;&#1090;&#1072;&#1089;&#1080;&#1103;%20&#1041;&#1086;&#1076;&#1085;&#1072;&#1088;&#1095;&#1091;&#1082;%20'&#1044;&#1080;&#1074;&#1086;-&#1086;&#1089;&#1110;&#1085;&#1100;'%20-%20&#1084;&#1091;&#1079;-%20&#1040;&#1085;&#1085;&#1072;%20&#1054;&#1083;&#1077;&#1081;&#1085;&#1080;&#1082;&#1086;&#1074;&#1072;,%20&#1089;&#1083;-%20&#1051;&#1072;&#1088;&#1080;&#1089;&#1072;%20&#1056;&#1072;&#1090;&#1080;&#1095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54;&#1050;&#1059;&#1052;&#1045;&#1053;&#1058;&#1067;\&#1096;&#1082;&#1086;&#1083;&#1072;\3%20&#1082;&#1083;&#1072;&#1089;\&#1082;&#1086;&#1085;&#1089;&#1087;&#1077;&#1082;&#1090;&#1080;\&#1083;&#1110;&#1090;&#1077;&#1088;&#1072;&#1090;&#1091;&#1088;&#1085;&#1077;%20&#1095;&#1080;&#1090;&#1072;&#1085;&#1085;&#1103;\&#1059;&#1055;&#1063;\&#1074;&#1110;&#1076;&#1082;&#1088;&#1080;&#1090;&#1080;&#1081;%20&#1091;&#1088;&#1086;&#1082;%20&#1059;&#1055;&#1063;\&#1063;&#1072;&#1081;&#1082;&#1086;&#1074;&#1089;&#1100;&#1082;&#1080;&#1081;%20&#1054;&#1089;&#1110;&#1085;&#1085;&#1103;%20&#1087;&#1110;&#1089;&#1085;&#1103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54;&#1050;&#1059;&#1052;&#1045;&#1053;&#1058;&#1067;\&#1096;&#1082;&#1086;&#1083;&#1072;\3%20&#1082;&#1083;&#1072;&#1089;\&#1082;&#1086;&#1085;&#1089;&#1087;&#1077;&#1082;&#1090;&#1080;\&#1083;&#1110;&#1090;&#1077;&#1088;&#1072;&#1090;&#1091;&#1088;&#1085;&#1077;%20&#1095;&#1080;&#1090;&#1072;&#1085;&#1085;&#1103;\&#1059;&#1055;&#1063;\&#1074;&#1110;&#1076;&#1082;&#1088;&#1080;&#1090;&#1080;&#1081;%20&#1091;&#1088;&#1086;&#1082;%20&#1059;&#1055;&#1063;\&#1060;&#1088;&#1077;&#1076;&#1077;&#1088;&#1110;&#1082;%20&#1064;&#1086;&#1087;&#1077;&#1085;%20-%20&#1054;&#1089;&#1110;&#1085;&#1085;&#1110;&#1081;%20&#1074;&#1072;&#1083;&#1100;&#1089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54;&#1050;&#1059;&#1052;&#1045;&#1053;&#1058;&#1067;\&#1096;&#1082;&#1086;&#1083;&#1072;\3%20&#1082;&#1083;&#1072;&#1089;\&#1082;&#1086;&#1085;&#1089;&#1087;&#1077;&#1082;&#1090;&#1080;\&#1083;&#1110;&#1090;&#1077;&#1088;&#1072;&#1090;&#1091;&#1088;&#1085;&#1077;%20&#1095;&#1080;&#1090;&#1072;&#1085;&#1085;&#1103;\&#1059;&#1055;&#1063;\&#1074;&#1110;&#1076;&#1082;&#1088;&#1080;&#1090;&#1080;&#1081;%20&#1091;&#1088;&#1086;&#1082;%20&#1059;&#1055;&#1063;\&#1042;&#1080;&#1074;&#1072;&#1083;&#1100;&#1076;&#1080;%20&#1042;&#1088;&#1077;&#1084;&#1077;&#1085;&#1072;%20&#1075;&#1086;&#1076;&#1072;%20&#1054;&#1089;&#1077;&#1085;&#1100;.wmv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43042" y="1428736"/>
            <a:ext cx="6120202" cy="369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мив             коса                   сам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мив             коза                   сам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мив             коса                   сам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лив             коса                   сам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мив             коса                   сом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«</a:t>
            </a:r>
            <a:r>
              <a:rPr lang="uk-UA" dirty="0" err="1" smtClean="0"/>
              <a:t>Осiнь</a:t>
            </a:r>
            <a:r>
              <a:rPr lang="uk-UA" dirty="0" smtClean="0"/>
              <a:t> на </a:t>
            </a:r>
            <a:r>
              <a:rPr lang="uk-UA" dirty="0" err="1" smtClean="0"/>
              <a:t>порозi</a:t>
            </a:r>
            <a:r>
              <a:rPr lang="uk-UA" dirty="0" smtClean="0"/>
              <a:t>» (музика і слова Анни </a:t>
            </a:r>
            <a:r>
              <a:rPr lang="uk-UA" dirty="0" err="1" smtClean="0"/>
              <a:t>Олєйнікової</a:t>
            </a:r>
            <a:r>
              <a:rPr lang="uk-UA" dirty="0" smtClean="0"/>
              <a:t>)</a:t>
            </a:r>
            <a:endParaRPr lang="uk-UA" dirty="0"/>
          </a:p>
        </p:txBody>
      </p:sp>
      <p:pic>
        <p:nvPicPr>
          <p:cNvPr id="4" name="Анастасия Боднарчук 'Диво-осінь' - муз- Анна Олейникова, сл- Лариса Ратич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1142991"/>
            <a:ext cx="7572428" cy="5679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-1"/>
            <a:ext cx="8215370" cy="660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719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"/>
            <a:ext cx="9144000" cy="6897795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99564"/>
          </a:xfr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985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434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15160" cy="6858000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1438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17604"/>
          </a:xfrm>
          <a:noFill/>
          <a:ln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5159" cy="7715280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Петро Чайковський "Осіння пісня" </a:t>
            </a:r>
            <a:endParaRPr lang="uk-UA" dirty="0"/>
          </a:p>
        </p:txBody>
      </p:sp>
      <p:pic>
        <p:nvPicPr>
          <p:cNvPr id="4" name="Чайковський Осіння пісн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1071546"/>
            <a:ext cx="7566049" cy="5674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890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741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" y="0"/>
            <a:ext cx="9359257" cy="6858000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9850"/>
          </a:xfrm>
        </p:spPr>
        <p:txBody>
          <a:bodyPr>
            <a:normAutofit fontScale="90000"/>
          </a:bodyPr>
          <a:lstStyle/>
          <a:p>
            <a:endParaRPr lang="uk-UA" sz="3800"/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97370" cy="6858000"/>
          </a:xfrm>
          <a:noFill/>
          <a:ln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nayka.net/images/hands/16312/16312_5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63"/>
            <a:ext cx="9144000" cy="6864263"/>
          </a:xfrm>
          <a:prstGeom prst="rect">
            <a:avLst/>
          </a:prstGeom>
          <a:noFill/>
        </p:spPr>
      </p:pic>
      <p:pic>
        <p:nvPicPr>
          <p:cNvPr id="1028" name="Picture 4" descr="http://funkyimg.com/u2/499/042/__________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2294"/>
            <a:ext cx="9144000" cy="67757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071546"/>
            <a:ext cx="7143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/>
              <a:t>Плекайте мову</a:t>
            </a:r>
          </a:p>
          <a:p>
            <a:r>
              <a:rPr lang="uk-UA" sz="4400" dirty="0" smtClean="0"/>
              <a:t>Хлопці готують приказки про мову, а дівчатка - вірші.</a:t>
            </a:r>
            <a:endParaRPr lang="uk-UA" sz="4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2357430"/>
            <a:ext cx="49292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smtClean="0"/>
              <a:t>Принести </a:t>
            </a:r>
            <a:r>
              <a:rPr lang="uk-UA" sz="3200" dirty="0" smtClean="0"/>
              <a:t>на наступний урок альбоми, олівці, гуаш (акварель), пензлі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uk-UA" dirty="0" err="1" smtClean="0"/>
              <a:t>Фредерік</a:t>
            </a:r>
            <a:r>
              <a:rPr lang="uk-UA" dirty="0" smtClean="0"/>
              <a:t> Шопен  "Осінній вальс" </a:t>
            </a:r>
            <a:endParaRPr lang="uk-UA" dirty="0"/>
          </a:p>
        </p:txBody>
      </p:sp>
      <p:pic>
        <p:nvPicPr>
          <p:cNvPr id="4" name="Фредерік Шопен - Осінній вальс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09630" y="1071548"/>
            <a:ext cx="7405707" cy="555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143000"/>
          </a:xfrm>
        </p:spPr>
        <p:txBody>
          <a:bodyPr/>
          <a:lstStyle/>
          <a:p>
            <a:r>
              <a:rPr lang="uk-UA" dirty="0" err="1" smtClean="0"/>
              <a:t>Антоніо</a:t>
            </a:r>
            <a:r>
              <a:rPr lang="uk-UA" dirty="0" smtClean="0"/>
              <a:t> </a:t>
            </a:r>
            <a:r>
              <a:rPr lang="uk-UA" dirty="0" err="1" smtClean="0"/>
              <a:t>Вівальді</a:t>
            </a:r>
            <a:r>
              <a:rPr lang="uk-UA" dirty="0" smtClean="0"/>
              <a:t> "Осінь"</a:t>
            </a:r>
            <a:endParaRPr lang="uk-UA" dirty="0"/>
          </a:p>
        </p:txBody>
      </p:sp>
      <p:pic>
        <p:nvPicPr>
          <p:cNvPr id="4" name="Вивальди Времена года Осень.wmv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857232"/>
            <a:ext cx="7780363" cy="5835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аврасов-Алексей-Кондратьевич-Зима.jpg (1200×91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799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28662" y="6211669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Олекс</a:t>
            </a:r>
            <a:r>
              <a:rPr lang="uk-UA" sz="3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ій</a:t>
            </a:r>
            <a:r>
              <a:rPr lang="ru-RU" sz="3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Саврасов «Зима»</a:t>
            </a:r>
            <a:endParaRPr lang="ru-RU" sz="3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66_29.jpg (1261×160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-30866"/>
            <a:ext cx="5429288" cy="688886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3786190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Тарас Шевченко</a:t>
            </a:r>
          </a:p>
          <a:p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32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Циганка-ворожка</a:t>
            </a:r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ru-RU" sz="32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606297_3_w_1000.jpg (1000×53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08849" y="0"/>
            <a:ext cx="13352850" cy="714377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6215082"/>
            <a:ext cx="5580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А. </a:t>
            </a:r>
            <a:r>
              <a:rPr lang="ru-RU" sz="3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Куїнджі</a:t>
            </a:r>
            <a:r>
              <a:rPr lang="ru-RU" sz="3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36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Березовий</a:t>
            </a:r>
            <a:r>
              <a:rPr lang="ru-RU" sz="36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гай»</a:t>
            </a:r>
            <a:endParaRPr lang="ru-RU" sz="36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onnector.php (800×56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5743" y="0"/>
            <a:ext cx="9742651" cy="692946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6357958"/>
            <a:ext cx="88582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І. </a:t>
            </a:r>
            <a:r>
              <a:rPr lang="ru-RU" sz="32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Шишкін</a:t>
            </a:r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32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Лісова</a:t>
            </a:r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глушина</a:t>
            </a:r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ru-RU" sz="32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le (550×37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1313" cy="62865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14480" y="6273225"/>
            <a:ext cx="31003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В. </a:t>
            </a:r>
            <a:r>
              <a:rPr lang="ru-RU" sz="3200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Ватагін</a:t>
            </a:r>
            <a:r>
              <a:rPr lang="ru-RU" sz="320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«Тигр»</a:t>
            </a:r>
            <a:endParaRPr lang="ru-RU" sz="320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84</Words>
  <PresentationFormat>Экран (4:3)</PresentationFormat>
  <Paragraphs>18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Петро Чайковський "Осіння пісня" </vt:lpstr>
      <vt:lpstr>Фредерік Шопен  "Осінній вальс" </vt:lpstr>
      <vt:lpstr>Антоніо Вівальді "Осінь"</vt:lpstr>
      <vt:lpstr>Слайд 5</vt:lpstr>
      <vt:lpstr>Слайд 6</vt:lpstr>
      <vt:lpstr>Слайд 7</vt:lpstr>
      <vt:lpstr>Слайд 8</vt:lpstr>
      <vt:lpstr>Слайд 9</vt:lpstr>
      <vt:lpstr>Слайд 10</vt:lpstr>
      <vt:lpstr>«Осiнь на порозi» (музика і слова Анни Олєйнікової)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455544</dc:creator>
  <cp:lastModifiedBy>455544</cp:lastModifiedBy>
  <cp:revision>19</cp:revision>
  <dcterms:created xsi:type="dcterms:W3CDTF">2016-09-25T15:29:52Z</dcterms:created>
  <dcterms:modified xsi:type="dcterms:W3CDTF">2016-12-25T21:28:21Z</dcterms:modified>
</cp:coreProperties>
</file>