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57" r:id="rId4"/>
    <p:sldId id="258" r:id="rId5"/>
    <p:sldId id="266" r:id="rId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800000"/>
    <a:srgbClr val="CC9900"/>
    <a:srgbClr val="CC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91BC-7209-4A3F-876C-B5E37CBCC481}" type="datetimeFigureOut">
              <a:rPr lang="uk-UA" smtClean="0"/>
              <a:pPr/>
              <a:t>21.10.2017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41AB-EB24-456D-9EFE-006C26F76443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91BC-7209-4A3F-876C-B5E37CBCC481}" type="datetimeFigureOut">
              <a:rPr lang="uk-UA" smtClean="0"/>
              <a:pPr/>
              <a:t>21.10.2017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41AB-EB24-456D-9EFE-006C26F764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91BC-7209-4A3F-876C-B5E37CBCC481}" type="datetimeFigureOut">
              <a:rPr lang="uk-UA" smtClean="0"/>
              <a:pPr/>
              <a:t>21.10.2017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41AB-EB24-456D-9EFE-006C26F764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91BC-7209-4A3F-876C-B5E37CBCC481}" type="datetimeFigureOut">
              <a:rPr lang="uk-UA" smtClean="0"/>
              <a:pPr/>
              <a:t>21.10.2017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41AB-EB24-456D-9EFE-006C26F764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91BC-7209-4A3F-876C-B5E37CBCC481}" type="datetimeFigureOut">
              <a:rPr lang="uk-UA" smtClean="0"/>
              <a:pPr/>
              <a:t>21.10.2017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56441AB-EB24-456D-9EFE-006C26F764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91BC-7209-4A3F-876C-B5E37CBCC481}" type="datetimeFigureOut">
              <a:rPr lang="uk-UA" smtClean="0"/>
              <a:pPr/>
              <a:t>21.10.2017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41AB-EB24-456D-9EFE-006C26F764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91BC-7209-4A3F-876C-B5E37CBCC481}" type="datetimeFigureOut">
              <a:rPr lang="uk-UA" smtClean="0"/>
              <a:pPr/>
              <a:t>21.10.2017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41AB-EB24-456D-9EFE-006C26F764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91BC-7209-4A3F-876C-B5E37CBCC481}" type="datetimeFigureOut">
              <a:rPr lang="uk-UA" smtClean="0"/>
              <a:pPr/>
              <a:t>21.10.2017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41AB-EB24-456D-9EFE-006C26F764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91BC-7209-4A3F-876C-B5E37CBCC481}" type="datetimeFigureOut">
              <a:rPr lang="uk-UA" smtClean="0"/>
              <a:pPr/>
              <a:t>21.10.2017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41AB-EB24-456D-9EFE-006C26F764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91BC-7209-4A3F-876C-B5E37CBCC481}" type="datetimeFigureOut">
              <a:rPr lang="uk-UA" smtClean="0"/>
              <a:pPr/>
              <a:t>21.10.2017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41AB-EB24-456D-9EFE-006C26F764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91BC-7209-4A3F-876C-B5E37CBCC481}" type="datetimeFigureOut">
              <a:rPr lang="uk-UA" smtClean="0"/>
              <a:pPr/>
              <a:t>21.10.2017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41AB-EB24-456D-9EFE-006C26F764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90491BC-7209-4A3F-876C-B5E37CBCC481}" type="datetimeFigureOut">
              <a:rPr lang="uk-UA" smtClean="0"/>
              <a:pPr/>
              <a:t>21.10.2017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56441AB-EB24-456D-9EFE-006C26F7644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6634" y="332656"/>
            <a:ext cx="9144001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i="1" dirty="0" err="1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Двадцять</a:t>
            </a:r>
            <a:r>
              <a:rPr lang="ru-RU" sz="4400" i="1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400" i="1" dirty="0" err="1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сьоме</a:t>
            </a:r>
            <a:r>
              <a:rPr lang="ru-RU" sz="4400" i="1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400" i="1" dirty="0" err="1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жовтня</a:t>
            </a:r>
            <a:r>
              <a:rPr lang="ru-RU" sz="4400" i="1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4400" i="1" dirty="0" smtClean="0">
              <a:ln w="18415" cmpd="sng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4400" i="1" dirty="0" err="1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Класна</a:t>
            </a:r>
            <a:r>
              <a:rPr lang="ru-RU" sz="4400" i="1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робота.</a:t>
            </a:r>
          </a:p>
          <a:p>
            <a:pPr algn="ctr"/>
            <a:r>
              <a:rPr lang="uk-UA" sz="4400" b="1" i="1" dirty="0" smtClean="0">
                <a:solidFill>
                  <a:srgbClr val="FF0000"/>
                </a:solidFill>
              </a:rPr>
              <a:t>Повторення </a:t>
            </a:r>
            <a:r>
              <a:rPr lang="uk-UA" sz="4400" b="1" i="1" dirty="0" smtClean="0">
                <a:solidFill>
                  <a:srgbClr val="FF0000"/>
                </a:solidFill>
              </a:rPr>
              <a:t>і систематизація навчального матеріалу з теми</a:t>
            </a:r>
            <a:r>
              <a:rPr lang="uk-UA" sz="4400" i="1" dirty="0" smtClean="0">
                <a:solidFill>
                  <a:srgbClr val="FF0000"/>
                </a:solidFill>
              </a:rPr>
              <a:t> «</a:t>
            </a:r>
            <a:r>
              <a:rPr lang="uk-UA" sz="4400" b="1" i="1" dirty="0" err="1" smtClean="0">
                <a:solidFill>
                  <a:srgbClr val="FF0000"/>
                </a:solidFill>
              </a:rPr>
              <a:t>Комп</a:t>
            </a:r>
            <a:r>
              <a:rPr lang="ru-RU" sz="4400" b="1" i="1" dirty="0" smtClean="0">
                <a:solidFill>
                  <a:srgbClr val="FF0000"/>
                </a:solidFill>
              </a:rPr>
              <a:t>’</a:t>
            </a:r>
            <a:r>
              <a:rPr lang="uk-UA" sz="4400" b="1" i="1" dirty="0" err="1" smtClean="0">
                <a:solidFill>
                  <a:srgbClr val="FF0000"/>
                </a:solidFill>
              </a:rPr>
              <a:t>ютери</a:t>
            </a:r>
            <a:r>
              <a:rPr lang="uk-UA" sz="4400" b="1" i="1" dirty="0" smtClean="0">
                <a:solidFill>
                  <a:srgbClr val="FF0000"/>
                </a:solidFill>
              </a:rPr>
              <a:t> та інші пристрої</a:t>
            </a:r>
            <a:r>
              <a:rPr lang="uk-UA" sz="4400" i="1" dirty="0" smtClean="0">
                <a:solidFill>
                  <a:srgbClr val="FF0000"/>
                </a:solidFill>
              </a:rPr>
              <a:t>»</a:t>
            </a:r>
            <a:r>
              <a:rPr lang="uk-UA" sz="4400" dirty="0" smtClean="0">
                <a:solidFill>
                  <a:srgbClr val="FF0000"/>
                </a:solidFill>
              </a:rPr>
              <a:t>. </a:t>
            </a:r>
            <a:r>
              <a:rPr lang="uk-UA" sz="4400" dirty="0" smtClean="0">
                <a:solidFill>
                  <a:srgbClr val="FF0000"/>
                </a:solidFill>
              </a:rPr>
              <a:t>			</a:t>
            </a:r>
            <a:r>
              <a:rPr lang="uk-UA" sz="4400" b="1" i="1" dirty="0" smtClean="0">
                <a:solidFill>
                  <a:srgbClr val="FF0000"/>
                </a:solidFill>
              </a:rPr>
              <a:t>Робота </a:t>
            </a:r>
            <a:r>
              <a:rPr lang="uk-UA" sz="4400" b="1" i="1" dirty="0" smtClean="0">
                <a:solidFill>
                  <a:srgbClr val="FF0000"/>
                </a:solidFill>
              </a:rPr>
              <a:t>з розвиваючими </a:t>
            </a:r>
            <a:r>
              <a:rPr lang="uk-UA" sz="4400" b="1" i="1" dirty="0" smtClean="0">
                <a:solidFill>
                  <a:srgbClr val="FF0000"/>
                </a:solidFill>
              </a:rPr>
              <a:t>програмами.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3907" y="3573016"/>
            <a:ext cx="4392488" cy="328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53590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2328553"/>
            <a:ext cx="6480720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600" i="1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Дзвоник всім нам дав наказ:</a:t>
            </a:r>
            <a:br>
              <a:rPr lang="uk-UA" sz="3600" i="1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uk-UA" sz="3600" i="1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До роботи </a:t>
            </a:r>
            <a:r>
              <a:rPr lang="uk-UA" sz="3600" i="1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швидше </a:t>
            </a:r>
            <a:r>
              <a:rPr lang="uk-UA" sz="3600" i="1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в клас!</a:t>
            </a:r>
            <a:br>
              <a:rPr lang="uk-UA" sz="3600" i="1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uk-UA" sz="3600" i="1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Біля парт ми </a:t>
            </a:r>
            <a:r>
              <a:rPr lang="uk-UA" sz="3600" i="1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станем</a:t>
            </a:r>
            <a:r>
              <a:rPr lang="uk-UA" sz="3600" i="1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 чемно,</a:t>
            </a:r>
            <a:br>
              <a:rPr lang="uk-UA" sz="3600" i="1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uk-UA" sz="3600" i="1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Хай </a:t>
            </a:r>
            <a:r>
              <a:rPr lang="uk-UA" sz="3600" i="1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мине </a:t>
            </a:r>
            <a:r>
              <a:rPr lang="uk-UA" sz="3600" i="1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час – недаремно.</a:t>
            </a:r>
            <a:endParaRPr lang="uk-UA" sz="3600" i="1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3074" name="Picture 2" descr="http://priroda.inc.ru/prazdnik/anima/gif/Glocken0043n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2619375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0483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7816" b="89936" l="36154" r="66769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-28939"/>
            <a:ext cx="1872208" cy="26902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89979" l="9974" r="89895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0662" y="2368497"/>
            <a:ext cx="2304256" cy="25602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96996" l="2574" r="97059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46988" y="4653136"/>
            <a:ext cx="1774078" cy="2037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7711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512" b="100000" l="1678" r="1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-98372"/>
            <a:ext cx="18182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691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548680"/>
            <a:ext cx="423862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40159" y="4581128"/>
            <a:ext cx="79115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 нових </a:t>
            </a:r>
            <a:r>
              <a:rPr lang="uk-UA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зусрічей</a:t>
            </a:r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068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2">
      <a:dk1>
        <a:sysClr val="windowText" lastClr="000000"/>
      </a:dk1>
      <a:lt1>
        <a:sysClr val="window" lastClr="FFFFFF"/>
      </a:lt1>
      <a:dk2>
        <a:srgbClr val="3456A1"/>
      </a:dk2>
      <a:lt2>
        <a:srgbClr val="C1CEEB"/>
      </a:lt2>
      <a:accent1>
        <a:srgbClr val="B367FF"/>
      </a:accent1>
      <a:accent2>
        <a:srgbClr val="B1A6DE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355</TotalTime>
  <Words>32</Words>
  <Application>Microsoft Office PowerPoint</Application>
  <PresentationFormat>Экран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Нагорная</dc:creator>
  <cp:lastModifiedBy>Наталья</cp:lastModifiedBy>
  <cp:revision>22</cp:revision>
  <dcterms:created xsi:type="dcterms:W3CDTF">2013-12-06T12:19:26Z</dcterms:created>
  <dcterms:modified xsi:type="dcterms:W3CDTF">2017-10-21T11:02:45Z</dcterms:modified>
</cp:coreProperties>
</file>