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1" r:id="rId2"/>
    <p:sldId id="277" r:id="rId3"/>
    <p:sldId id="257" r:id="rId4"/>
    <p:sldId id="256" r:id="rId5"/>
    <p:sldId id="259" r:id="rId6"/>
    <p:sldId id="260" r:id="rId7"/>
    <p:sldId id="286" r:id="rId8"/>
    <p:sldId id="261" r:id="rId9"/>
    <p:sldId id="262" r:id="rId10"/>
    <p:sldId id="263" r:id="rId11"/>
    <p:sldId id="283" r:id="rId12"/>
    <p:sldId id="264" r:id="rId13"/>
    <p:sldId id="265" r:id="rId14"/>
    <p:sldId id="266" r:id="rId15"/>
    <p:sldId id="284" r:id="rId16"/>
    <p:sldId id="267" r:id="rId17"/>
    <p:sldId id="268" r:id="rId18"/>
    <p:sldId id="285" r:id="rId19"/>
    <p:sldId id="287" r:id="rId20"/>
    <p:sldId id="270" r:id="rId21"/>
    <p:sldId id="269" r:id="rId22"/>
    <p:sldId id="271" r:id="rId23"/>
    <p:sldId id="272" r:id="rId24"/>
    <p:sldId id="273" r:id="rId25"/>
    <p:sldId id="282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613" autoAdjust="0"/>
    <p:restoredTop sz="93190" autoAdjust="0"/>
  </p:normalViewPr>
  <p:slideViewPr>
    <p:cSldViewPr>
      <p:cViewPr>
        <p:scale>
          <a:sx n="68" d="100"/>
          <a:sy n="68" d="100"/>
        </p:scale>
        <p:origin x="-726" y="-2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64" y="492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0C311-85FA-448C-8188-4A1158B2CF6A}" type="datetimeFigureOut">
              <a:rPr lang="ru-RU" smtClean="0"/>
              <a:pPr/>
              <a:t>26.10.2017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9FF8B-3B05-4B3B-BC49-99124FF45E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0C311-85FA-448C-8188-4A1158B2CF6A}" type="datetimeFigureOut">
              <a:rPr lang="ru-RU" smtClean="0"/>
              <a:pPr/>
              <a:t>26.10.2017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9FF8B-3B05-4B3B-BC49-99124FF45E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0C311-85FA-448C-8188-4A1158B2CF6A}" type="datetimeFigureOut">
              <a:rPr lang="ru-RU" smtClean="0"/>
              <a:pPr/>
              <a:t>26.10.2017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9FF8B-3B05-4B3B-BC49-99124FF45E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0C311-85FA-448C-8188-4A1158B2CF6A}" type="datetimeFigureOut">
              <a:rPr lang="ru-RU" smtClean="0"/>
              <a:pPr/>
              <a:t>26.10.2017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9FF8B-3B05-4B3B-BC49-99124FF45E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0C311-85FA-448C-8188-4A1158B2CF6A}" type="datetimeFigureOut">
              <a:rPr lang="ru-RU" smtClean="0"/>
              <a:pPr/>
              <a:t>26.10.2017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9FF8B-3B05-4B3B-BC49-99124FF45E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0C311-85FA-448C-8188-4A1158B2CF6A}" type="datetimeFigureOut">
              <a:rPr lang="ru-RU" smtClean="0"/>
              <a:pPr/>
              <a:t>26.10.2017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9FF8B-3B05-4B3B-BC49-99124FF45E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0C311-85FA-448C-8188-4A1158B2CF6A}" type="datetimeFigureOut">
              <a:rPr lang="ru-RU" smtClean="0"/>
              <a:pPr/>
              <a:t>26.10.2017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9FF8B-3B05-4B3B-BC49-99124FF45E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0C311-85FA-448C-8188-4A1158B2CF6A}" type="datetimeFigureOut">
              <a:rPr lang="ru-RU" smtClean="0"/>
              <a:pPr/>
              <a:t>26.10.2017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9FF8B-3B05-4B3B-BC49-99124FF45E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0C311-85FA-448C-8188-4A1158B2CF6A}" type="datetimeFigureOut">
              <a:rPr lang="ru-RU" smtClean="0"/>
              <a:pPr/>
              <a:t>26.10.2017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9FF8B-3B05-4B3B-BC49-99124FF45E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0C311-85FA-448C-8188-4A1158B2CF6A}" type="datetimeFigureOut">
              <a:rPr lang="ru-RU" smtClean="0"/>
              <a:pPr/>
              <a:t>26.10.2017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9FF8B-3B05-4B3B-BC49-99124FF45E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0C311-85FA-448C-8188-4A1158B2CF6A}" type="datetimeFigureOut">
              <a:rPr lang="ru-RU" smtClean="0"/>
              <a:pPr/>
              <a:t>26.10.2017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9FF8B-3B05-4B3B-BC49-99124FF45E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E0C311-85FA-448C-8188-4A1158B2CF6A}" type="datetimeFigureOut">
              <a:rPr lang="ru-RU" smtClean="0"/>
              <a:pPr/>
              <a:t>26.10.2017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D9FF8B-3B05-4B3B-BC49-99124FF45EE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sp\Desktop\&#1079;&#1074;&#1091;&#1082;%20&#1074;&#1110;&#1090;&#1088;&#1091;.mp3" TargetMode="Externa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34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725866"/>
          </a:xfrm>
        </p:spPr>
        <p:txBody>
          <a:bodyPr>
            <a:normAutofit/>
          </a:bodyPr>
          <a:lstStyle/>
          <a:p>
            <a:r>
              <a:rPr lang="uk-UA" b="1" u="sng" dirty="0" smtClean="0">
                <a:solidFill>
                  <a:srgbClr val="FF0000"/>
                </a:solidFill>
              </a:rPr>
              <a:t>ЧИСЛО І ЦИФРА 9.</a:t>
            </a:r>
            <a:r>
              <a:rPr lang="uk-UA" b="1" i="1" dirty="0" smtClean="0">
                <a:solidFill>
                  <a:srgbClr val="FF0000"/>
                </a:solidFill>
              </a:rPr>
              <a:t/>
            </a:r>
            <a:br>
              <a:rPr lang="uk-UA" b="1" i="1" dirty="0" smtClean="0">
                <a:solidFill>
                  <a:srgbClr val="FF0000"/>
                </a:solidFill>
              </a:rPr>
            </a:br>
            <a:r>
              <a:rPr lang="uk-UA" sz="4000" b="1" i="1" dirty="0" smtClean="0">
                <a:solidFill>
                  <a:srgbClr val="FF0000"/>
                </a:solidFill>
              </a:rPr>
              <a:t>ПОРІВНЯННЯ ЧИСЕЛ У МЕЖАХ 9. СКЛАДАННЯ І ЧИТАННЯ РІВНОСТЕЙ  І НЕРІВНОСТЕЙ</a:t>
            </a:r>
            <a:r>
              <a:rPr lang="uk-UA" sz="4000" dirty="0" smtClean="0"/>
              <a:t/>
            </a:r>
            <a:br>
              <a:rPr lang="uk-UA" sz="4000" dirty="0" smtClean="0"/>
            </a:br>
            <a:endParaRPr lang="ru-RU" sz="4000" dirty="0"/>
          </a:p>
        </p:txBody>
      </p:sp>
      <p:pic>
        <p:nvPicPr>
          <p:cNvPr id="1026" name="Picture 2" descr="C:\Users\sp\Desktop\images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3571876"/>
            <a:ext cx="3071834" cy="2976567"/>
          </a:xfrm>
          <a:prstGeom prst="rect">
            <a:avLst/>
          </a:prstGeom>
          <a:noFill/>
        </p:spPr>
      </p:pic>
      <p:pic>
        <p:nvPicPr>
          <p:cNvPr id="1027" name="Picture 3" descr="C:\Users\sp\Desktop\image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72132" y="3714738"/>
            <a:ext cx="2643206" cy="26432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sp\Desktop\Vedmedyk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C:\Users\sp\Desktop\фото поезда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34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C:\Users\sp\Desktop\depositphotos_4275103-stock-photo-the-lonely-isolated-tree-without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14678" y="1071546"/>
            <a:ext cx="3214710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звук вітру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9142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34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sp\Desktop\index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428604"/>
            <a:ext cx="5214974" cy="5929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34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sp\Desktop\ball-of-yarn-628x363-TS-15822609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1071546"/>
            <a:ext cx="7858179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sp\Desktop\SportiDeti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sp\Desktop\nw_105037103_rrsrrryor_rrrsrsrryo_1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sp\Desktop\z9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0"/>
            <a:ext cx="771530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1142984"/>
            <a:ext cx="3543296" cy="1857388"/>
          </a:xfrm>
        </p:spPr>
        <p:txBody>
          <a:bodyPr>
            <a:noAutofit/>
          </a:bodyPr>
          <a:lstStyle/>
          <a:p>
            <a:pPr algn="l"/>
            <a:r>
              <a:rPr lang="en-US" sz="8800" b="1" dirty="0" smtClean="0"/>
              <a:t>8+1=9</a:t>
            </a:r>
            <a:endParaRPr lang="ru-RU" sz="8800" b="1" dirty="0"/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357158" y="4214818"/>
            <a:ext cx="3429024" cy="18573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9&gt;8</a:t>
            </a:r>
            <a:endParaRPr kumimoji="0" lang="ru-RU" sz="8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5143504" y="4000504"/>
            <a:ext cx="3429024" cy="22145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8&lt;</a:t>
            </a:r>
            <a:r>
              <a:rPr kumimoji="0" lang="uk-UA" sz="8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9</a:t>
            </a:r>
            <a:endParaRPr kumimoji="0" lang="ru-RU" sz="8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214942" y="1214422"/>
            <a:ext cx="335758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b="1" dirty="0" smtClean="0"/>
              <a:t>9</a:t>
            </a:r>
            <a:r>
              <a:rPr lang="uk-UA" sz="8800" b="1" dirty="0" smtClean="0"/>
              <a:t>=</a:t>
            </a:r>
            <a:r>
              <a:rPr lang="en-US" sz="8800" b="1" dirty="0" smtClean="0"/>
              <a:t>9</a:t>
            </a:r>
            <a:endParaRPr lang="ru-RU" sz="88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285984" y="0"/>
            <a:ext cx="507209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9600" b="1" dirty="0" smtClean="0">
                <a:solidFill>
                  <a:srgbClr val="FF0000"/>
                </a:solidFill>
              </a:rPr>
              <a:t>Рівності</a:t>
            </a:r>
            <a:endParaRPr lang="ru-RU" sz="96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857356" y="3071810"/>
            <a:ext cx="59293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9600" b="1" dirty="0" smtClean="0">
                <a:solidFill>
                  <a:srgbClr val="FF0000"/>
                </a:solidFill>
              </a:rPr>
              <a:t>Нерівності</a:t>
            </a:r>
            <a:endParaRPr lang="ru-RU" sz="9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23" grpId="0"/>
      <p:bldP spid="6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sp\Desktop\Марічейка-фото-Ніка-Шмельоваjp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Users\sp\Desktop\урожай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sp\Desktop\img3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sp\Desktop\hqdefault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14346" y="0"/>
            <a:ext cx="935834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sp\Desktop\1452522604_КОП003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sp\Desktop\36(7)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42972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sp\Desktop\bcbec86751b91acd544e78631cff6a55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357430"/>
            <a:ext cx="8229600" cy="1143000"/>
          </a:xfrm>
        </p:spPr>
        <p:txBody>
          <a:bodyPr>
            <a:noAutofit/>
          </a:bodyPr>
          <a:lstStyle/>
          <a:p>
            <a:r>
              <a:rPr lang="uk-UA" sz="14000" dirty="0" smtClean="0">
                <a:solidFill>
                  <a:srgbClr val="FF0000"/>
                </a:solidFill>
              </a:rPr>
              <a:t>М</a:t>
            </a:r>
            <a:r>
              <a:rPr lang="uk-UA" sz="12000" dirty="0" smtClean="0">
                <a:solidFill>
                  <a:srgbClr val="FF0000"/>
                </a:solidFill>
              </a:rPr>
              <a:t>ОЛОДЦІ </a:t>
            </a:r>
            <a:r>
              <a:rPr lang="uk-UA" sz="14000" dirty="0" smtClean="0">
                <a:solidFill>
                  <a:srgbClr val="FF0000"/>
                </a:solidFill>
              </a:rPr>
              <a:t>!</a:t>
            </a:r>
            <a:endParaRPr lang="ru-RU" sz="1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Users\sp\Desktop\осінь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6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Users\sp\AppData\Local\Microsoft\Windows\Temporary Internet Files\Content.Word\потяг, зайчик, птичка, дерево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34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sp\Desktop\442127569.gif"/>
          <p:cNvPicPr/>
          <p:nvPr/>
        </p:nvPicPr>
        <p:blipFill>
          <a:blip r:embed="rId2"/>
          <a:stretch>
            <a:fillRect/>
          </a:stretch>
        </p:blipFill>
        <p:spPr bwMode="auto">
          <a:xfrm>
            <a:off x="1142976" y="928670"/>
            <a:ext cx="7286676" cy="50006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sp\Desktop\z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643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928802"/>
            <a:ext cx="8643998" cy="3000397"/>
          </a:xfrm>
        </p:spPr>
        <p:txBody>
          <a:bodyPr>
            <a:noAutofit/>
          </a:bodyPr>
          <a:lstStyle/>
          <a:p>
            <a:pPr algn="ctr"/>
            <a:r>
              <a:rPr lang="uk-UA" sz="12000" dirty="0" smtClean="0">
                <a:solidFill>
                  <a:srgbClr val="0070C0"/>
                </a:solidFill>
              </a:rPr>
              <a:t>5, 2, 4, 3, 1, 6</a:t>
            </a:r>
            <a:endParaRPr lang="ru-RU" sz="12000" dirty="0">
              <a:solidFill>
                <a:srgbClr val="0070C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34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sp\Desktop\mini_2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571612"/>
            <a:ext cx="3786214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:\Users\sp\Desktop\images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1643050"/>
            <a:ext cx="1428760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sp\Desktop\images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72330" y="1500174"/>
            <a:ext cx="1428760" cy="19907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sp\Desktop\images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29322" y="4000504"/>
            <a:ext cx="1643074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sp\Desktop\23996_96186dcbe40a8460e5adefe748436adf.jpg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383</TotalTime>
  <Words>27</Words>
  <Application>Microsoft Office PowerPoint</Application>
  <PresentationFormat>Экран (4:3)</PresentationFormat>
  <Paragraphs>9</Paragraphs>
  <Slides>25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ЧИСЛО І ЦИФРА 9. ПОРІВНЯННЯ ЧИСЕЛ У МЕЖАХ 9. СКЛАДАННЯ І ЧИТАННЯ РІВНОСТЕЙ  І НЕРІВНОСТЕЙ </vt:lpstr>
      <vt:lpstr>Слайд 2</vt:lpstr>
      <vt:lpstr>Слайд 3</vt:lpstr>
      <vt:lpstr>Слайд 4</vt:lpstr>
      <vt:lpstr>Слайд 5</vt:lpstr>
      <vt:lpstr>Слайд 6</vt:lpstr>
      <vt:lpstr>5, 2, 4, 3, 1, 6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8+1=9</vt:lpstr>
      <vt:lpstr>Слайд 19</vt:lpstr>
      <vt:lpstr>Слайд 20</vt:lpstr>
      <vt:lpstr>Слайд 21</vt:lpstr>
      <vt:lpstr>Слайд 22</vt:lpstr>
      <vt:lpstr>Слайд 23</vt:lpstr>
      <vt:lpstr>Слайд 24</vt:lpstr>
      <vt:lpstr>МОЛОДЦІ !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sp</dc:creator>
  <cp:lastModifiedBy>sp</cp:lastModifiedBy>
  <cp:revision>37</cp:revision>
  <dcterms:created xsi:type="dcterms:W3CDTF">2017-09-10T14:05:37Z</dcterms:created>
  <dcterms:modified xsi:type="dcterms:W3CDTF">2017-10-26T08:26:45Z</dcterms:modified>
</cp:coreProperties>
</file>