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2" r:id="rId3"/>
    <p:sldId id="258" r:id="rId4"/>
    <p:sldId id="259" r:id="rId5"/>
    <p:sldId id="279" r:id="rId6"/>
    <p:sldId id="283" r:id="rId7"/>
    <p:sldId id="284" r:id="rId8"/>
    <p:sldId id="260" r:id="rId9"/>
    <p:sldId id="261" r:id="rId10"/>
    <p:sldId id="265" r:id="rId11"/>
    <p:sldId id="277" r:id="rId12"/>
    <p:sldId id="286" r:id="rId13"/>
    <p:sldId id="285" r:id="rId14"/>
    <p:sldId id="267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94660"/>
  </p:normalViewPr>
  <p:slideViewPr>
    <p:cSldViewPr>
      <p:cViewPr>
        <p:scale>
          <a:sx n="106" d="100"/>
          <a:sy n="106" d="100"/>
        </p:scale>
        <p:origin x="-9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9E9EBF0-785B-40C1-A13D-E38436BED4A6}" type="datetimeFigureOut">
              <a:rPr lang="ru-RU" smtClean="0"/>
              <a:pPr/>
              <a:t>14.10.2017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145828C-3DC0-4BCF-9D09-5364C80570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ua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media" Target="../media/media1.mp3"/><Relationship Id="rId7" Type="http://schemas.openxmlformats.org/officeDocument/2006/relationships/hyperlink" Target="http://images.yandex.ua/" TargetMode="External"/><Relationship Id="rId2" Type="http://schemas.openxmlformats.org/officeDocument/2006/relationships/audio" Target="file:///C:\Users\&#1040;&#1085;&#1076;&#1088;&#1077;&#1081;\Desktop\&#1056;&#1091;&#1082;&#1072;&#1074;&#1080;&#1095;&#1082;&#1072;%20&#1076;&#1083;&#1103;%20&#1088;&#1077;&#1076;&#1072;&#1075;&#1091;&#1074;&#1072;&#1085;&#1085;&#1103;%20&#8212;%20&#1082;&#1086;&#1087;&#1080;&#1103;\v-gostyah-u-skazki-v-gostyah-u-skazki.mp3" TargetMode="External"/><Relationship Id="rId1" Type="http://schemas.microsoft.com/office/2007/relationships/media" Target="file:///C:\Users\&#1040;&#1085;&#1076;&#1088;&#1077;&#1081;\Desktop\&#1056;&#1091;&#1082;&#1072;&#1074;&#1080;&#1095;&#1082;&#1072;%20&#1076;&#1083;&#1103;%20&#1088;&#1077;&#1076;&#1072;&#1075;&#1091;&#1074;&#1072;&#1085;&#1085;&#1103;%20&#8212;%20&#1082;&#1086;&#1087;&#1080;&#1103;\v-gostyah-u-skazki-v-gostyah-u-skazki.mp3" TargetMode="Externa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assets.freelancehunt.com/snippet/ee/0e/38846/Rukavichka_.jpg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8715436" cy="63836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190612"/>
          </a:xfrm>
        </p:spPr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РУКАВИЧКА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61" y="188640"/>
            <a:ext cx="8534400" cy="104016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ехнологія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Вмикаємо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телевізор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/>
          </a:p>
        </p:txBody>
      </p:sp>
      <p:pic>
        <p:nvPicPr>
          <p:cNvPr id="4" name="Ukrans_ka-narodna-kazka-Rukavichka(muzofon.com).mp3">
            <a:hlinkClick r:id="" action="ppaction://media"/>
          </p:cNvPr>
          <p:cNvPicPr>
            <a:picLocks noGrp="1" noChangeAspect="1"/>
          </p:cNvPicPr>
          <p:nvPr>
            <p:ph sz="quarter"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" y="3552825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20" y="1357298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Добрий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вечір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! 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програмі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Вечірня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послухайте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українську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народну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«Рукавичка»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скажіть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героїв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казки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запам'ятали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pic>
        <p:nvPicPr>
          <p:cNvPr id="6" name="Рисунок 5" descr="http://shining-wings.users.photofile.ru/photo/shining-wings/96615285/xlarge/125794434.jpg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2928934"/>
            <a:ext cx="5210193" cy="3400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v-gostyah-u-skazki-v-gostyah-u-skazki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7308" y="347830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3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72008"/>
          </a:xfrm>
        </p:spPr>
        <p:txBody>
          <a:bodyPr>
            <a:normAutofit fontScale="90000"/>
          </a:bodyPr>
          <a:lstStyle/>
          <a:p>
            <a:r>
              <a:rPr lang="ru-RU" sz="3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Технологія</a:t>
            </a:r>
            <a:r>
              <a:rPr lang="ru-RU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Вмикаємо</a:t>
            </a:r>
            <a:r>
              <a:rPr lang="ru-RU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телевізор</a:t>
            </a:r>
            <a:r>
              <a:rPr lang="ru-RU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Рукавичка.mp4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4" y="115888"/>
            <a:ext cx="8856983" cy="5983287"/>
          </a:xfrm>
        </p:spPr>
      </p:pic>
    </p:spTree>
    <p:extLst>
      <p:ext uri="{BB962C8B-B14F-4D97-AF65-F5344CB8AC3E}">
        <p14:creationId xmlns:p14="http://schemas.microsoft.com/office/powerpoint/2010/main" val="14544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«</a:t>
            </a:r>
            <a:r>
              <a:rPr lang="uk-UA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Читайлик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Знаємо! 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 цікаво!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503920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мишка-шкряботушка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абка-скрекотушка</a:t>
            </a:r>
          </a:p>
          <a:p>
            <a:pPr>
              <a:buNone/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айчик-побігайчик</a:t>
            </a:r>
          </a:p>
          <a:p>
            <a:pPr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лисичка-сестричка</a:t>
            </a:r>
          </a:p>
          <a:p>
            <a:pPr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вовчик-братик</a:t>
            </a:r>
          </a:p>
          <a:p>
            <a:pPr>
              <a:buNone/>
            </a:pP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кабан-іклан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едмідь-набрідь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3489176" cy="42909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97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uk-UA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Логікомудрія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«Шифрувальник» - Прочитайте анаграми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0040" y="1556792"/>
            <a:ext cx="8503920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силиця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басока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цаєзь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ранба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імдевдь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квов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176" y="4149080"/>
            <a:ext cx="295116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31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«Шифрувальник»</a:t>
            </a:r>
            <a:b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озплутайте 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порівняння: 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850392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дужий,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лисиця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вірний,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заєць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швидкий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,   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ведмідь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кучерявий,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собака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хитрий,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баран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голодний,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як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вов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Зуміємо!</a:t>
            </a:r>
            <a:endParaRPr lang="ru-RU" sz="6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850392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Добре роби – добре й буде.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В тісноті – та не в образі.</a:t>
            </a:r>
          </a:p>
          <a:p>
            <a:pPr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Розум за гроші не купиш.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149080"/>
            <a:ext cx="2952328" cy="21374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08" y="4301480"/>
            <a:ext cx="2952328" cy="21374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6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87092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Фантазуємо</a:t>
            </a:r>
            <a: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Творимо!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07719" y="1961511"/>
            <a:ext cx="4892050" cy="370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76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34400" cy="75895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родовжіть</a:t>
            </a:r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казку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З тих пір                           зимує у    …,</a:t>
            </a:r>
          </a:p>
          <a:p>
            <a:pPr marL="0" indent="0">
              <a:buNone/>
            </a:pPr>
            <a:endParaRPr lang="uk-UA" sz="3000" dirty="0"/>
          </a:p>
          <a:p>
            <a:pPr marL="0" indent="0">
              <a:buNone/>
            </a:pPr>
            <a:endParaRPr lang="uk-UA" sz="3000" dirty="0" smtClean="0"/>
          </a:p>
          <a:p>
            <a:pPr marL="0" indent="0">
              <a:buNone/>
            </a:pPr>
            <a:r>
              <a:rPr lang="uk-UA" sz="3000" dirty="0" smtClean="0"/>
              <a:t>                 </a:t>
            </a:r>
            <a:r>
              <a:rPr lang="uk-UA" sz="4100" dirty="0" smtClean="0">
                <a:latin typeface="Times New Roman" pitchFamily="18" charset="0"/>
                <a:cs typeface="Times New Roman" pitchFamily="18" charset="0"/>
              </a:rPr>
              <a:t>у  …,  а                   у  … .</a:t>
            </a:r>
          </a:p>
          <a:p>
            <a:pPr marL="0" indent="0">
              <a:buNone/>
            </a:pPr>
            <a:endParaRPr lang="uk-UA" sz="3000" dirty="0"/>
          </a:p>
          <a:p>
            <a:pPr marL="0" indent="0">
              <a:buNone/>
            </a:pPr>
            <a:endParaRPr lang="uk-UA" sz="3000" dirty="0" smtClean="0"/>
          </a:p>
          <a:p>
            <a:pPr marL="0" indent="0"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Дуже важко взимку                       </a:t>
            </a:r>
            <a:r>
              <a:rPr lang="uk-UA" sz="3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uk-UA" sz="3000" dirty="0" smtClean="0"/>
          </a:p>
          <a:p>
            <a:pPr marL="0" indent="0">
              <a:buNone/>
            </a:pPr>
            <a:endParaRPr lang="uk-UA" sz="3000" dirty="0"/>
          </a:p>
          <a:p>
            <a:pPr marL="0" indent="0">
              <a:buNone/>
            </a:pPr>
            <a:endParaRPr lang="uk-UA" sz="3000" dirty="0" smtClean="0"/>
          </a:p>
          <a:p>
            <a:pPr marL="0" indent="0">
              <a:buNone/>
            </a:pPr>
            <a:r>
              <a:rPr lang="uk-UA" sz="3000" dirty="0" smtClean="0"/>
              <a:t>                                            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(у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барлозі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, у норі, у </a:t>
            </a:r>
            <a:r>
              <a:rPr lang="uk-UA" sz="3800" dirty="0" err="1" smtClean="0">
                <a:latin typeface="Times New Roman" pitchFamily="18" charset="0"/>
                <a:cs typeface="Times New Roman" pitchFamily="18" charset="0"/>
              </a:rPr>
              <a:t>логові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)  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1152128" cy="12241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28547"/>
            <a:ext cx="2088232" cy="12241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3" y="2312876"/>
            <a:ext cx="1080121" cy="11521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91650"/>
            <a:ext cx="1692188" cy="12059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70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Clr>
                <a:srgbClr val="727CA3"/>
              </a:buClr>
            </a:pPr>
            <a:r>
              <a:rPr lang="uk-UA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Доберіть слова близькі </a:t>
            </a:r>
          </a:p>
          <a:p>
            <a:pPr lvl="0">
              <a:buClr>
                <a:srgbClr val="727CA3"/>
              </a:buClr>
            </a:pPr>
            <a:r>
              <a:rPr lang="uk-UA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значенням до слів:</a:t>
            </a:r>
            <a:endParaRPr lang="uk-UA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>
              <a:buClr>
                <a:srgbClr val="727CA3"/>
              </a:buClr>
            </a:pPr>
            <a:r>
              <a:rPr lang="uk-UA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Доберіть слова, протилежні за значенням, до слів: </a:t>
            </a:r>
            <a:endParaRPr lang="ru-RU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Іде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Біжить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Собака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Плигає</a:t>
            </a:r>
          </a:p>
          <a:p>
            <a:pPr lvl="0">
              <a:buClr>
                <a:srgbClr val="727CA3"/>
              </a:buClr>
            </a:pPr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Лихо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Влізла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Мало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Загубив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Сидить</a:t>
            </a:r>
          </a:p>
          <a:p>
            <a:pPr lvl="0">
              <a:buClr>
                <a:srgbClr val="727CA3"/>
              </a:buClr>
            </a:pPr>
            <a:r>
              <a:rPr lang="uk-UA" sz="3600" b="1" dirty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D2DA7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Питає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968152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Мовний центр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785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Математичний </a:t>
            </a:r>
            <a:r>
              <a:rPr lang="uk-UA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err="1" smtClean="0"/>
              <a:t>всього</a:t>
            </a:r>
            <a:r>
              <a:rPr lang="ru-RU" b="1" dirty="0" smtClean="0"/>
              <a:t> </a:t>
            </a:r>
            <a:r>
              <a:rPr lang="ru-RU" b="1" dirty="0" err="1" smtClean="0"/>
              <a:t>зв</a:t>
            </a:r>
            <a:r>
              <a:rPr lang="uk-UA" b="1" dirty="0" err="1" smtClean="0"/>
              <a:t>ірів</a:t>
            </a:r>
            <a:r>
              <a:rPr lang="uk-UA" b="1" dirty="0" smtClean="0"/>
              <a:t> було в рукавичці?</a:t>
            </a:r>
          </a:p>
          <a:p>
            <a:r>
              <a:rPr lang="uk-UA" b="1" dirty="0" smtClean="0"/>
              <a:t>Хто прийшов перед вовком?</a:t>
            </a:r>
          </a:p>
          <a:p>
            <a:r>
              <a:rPr lang="uk-UA" b="1" dirty="0" smtClean="0"/>
              <a:t>Хто прийшов п'ятим? </a:t>
            </a:r>
          </a:p>
          <a:p>
            <a:r>
              <a:rPr lang="uk-UA" b="1" dirty="0" smtClean="0"/>
              <a:t>Хто прийшов першим?</a:t>
            </a:r>
          </a:p>
          <a:p>
            <a:r>
              <a:rPr lang="uk-UA" b="1" dirty="0" smtClean="0"/>
              <a:t>Хто останнім</a:t>
            </a:r>
            <a:r>
              <a:rPr lang="uk-UA" dirty="0" smtClean="0"/>
              <a:t>?</a:t>
            </a:r>
            <a:r>
              <a:rPr lang="ru-RU" dirty="0" smtClean="0"/>
              <a:t>                    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3"/>
            <a:ext cx="720080" cy="5760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4608512" cy="4032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04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34400" cy="84294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49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4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9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уроці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425" y="2098435"/>
            <a:ext cx="4572638" cy="342947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51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Інсценізація казки</a:t>
            </a:r>
            <a:endParaRPr lang="ru-RU" sz="5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03" y="1527175"/>
            <a:ext cx="6723858" cy="45720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3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sz="5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166" y="2780928"/>
            <a:ext cx="2149946" cy="14315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&amp;Kcy;&amp;acy;&amp;rcy;&amp;tcy;&amp;icy;&amp;ncy;&amp;kcy;&amp;icy; &amp;pcy;&amp;ocy; &amp;zcy;&amp;acy;&amp;pcy;&amp;rcy;&amp;ocy;&amp;scy;&amp;ucy; &amp;scy;&amp;kcy;&amp;acy;&amp;zcy;&amp;ocy;&amp;chcy;&amp;ncy;&amp;ycy;&amp;jcy; &amp;kcy;&amp;acy;&amp;bcy;&amp;acy;&amp;ncy; &amp;rcy;&amp;icy;&amp;scy;&amp;ucy;&amp;ncy;&amp;ocy;&amp;kcy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28018"/>
            <a:ext cx="1190625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&amp;Kcy;&amp;acy;&amp;rcy;&amp;tcy;&amp;icy;&amp;ncy;&amp;kcy;&amp;icy; &amp;pcy;&amp;ocy; &amp;zcy;&amp;acy;&amp;pcy;&amp;rcy;&amp;ocy;&amp;scy;&amp;ucy; &amp;scy;&amp;kcy;&amp;acy;&amp;zcy;&amp;ocy;&amp;chcy;&amp;ncy;&amp;ycy;&amp;jcy; &amp;mcy;&amp;iecy;&amp;dcy;&amp;vcy;&amp;iecy;&amp;dcy;&amp;softcy; &amp;rcy;&amp;icy;&amp;scy;&amp;ucy;&amp;ncy;&amp;ocy;&amp;kcy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23503"/>
            <a:ext cx="1728192" cy="11894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&amp;Kcy;&amp;acy;&amp;rcy;&amp;tcy;&amp;icy;&amp;ncy;&amp;kcy;&amp;icy; &amp;pcy;&amp;ocy; &amp;zcy;&amp;acy;&amp;pcy;&amp;rcy;&amp;ocy;&amp;scy;&amp;ucy; &amp;lcy;&amp;yacy;&amp;gcy;&amp;ucy;&amp;shcy;&amp;kcy;&amp;acy; &amp;kcy;&amp;acy;&amp;rcy;&amp;tcy;&amp;icy;&amp;ncy;&amp;kcy;&amp;acy;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05878"/>
            <a:ext cx="1440160" cy="1347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&amp;Kcy;&amp;acy;&amp;rcy;&amp;tcy;&amp;icy;&amp;ncy;&amp;kcy;&amp;icy; &amp;pcy;&amp;ocy; &amp;zcy;&amp;acy;&amp;pcy;&amp;rcy;&amp;ocy;&amp;scy;&amp;ucy; &amp;scy;&amp;kcy;&amp;acy;&amp;zcy;&amp;ocy;&amp;chcy;&amp;ncy;&amp;acy;&amp;yacy; &amp;lcy;&amp;icy;&amp;scy;&amp;acy; &amp;rcy;&amp;icy;&amp;scy;&amp;ucy;&amp;ncy;&amp;ocy;&amp;kcy;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038" y="4461296"/>
            <a:ext cx="1368152" cy="1494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&amp;Kcy;&amp;acy;&amp;rcy;&amp;tcy;&amp;icy;&amp;ncy;&amp;kcy;&amp;icy; &amp;pcy;&amp;ocy; &amp;zcy;&amp;acy;&amp;pcy;&amp;rcy;&amp;ocy;&amp;scy;&amp;ucy; &amp;scy;&amp;kcy;&amp;acy;&amp;zcy;&amp;ocy;&amp;chcy;&amp;ncy;&amp;ycy;&amp;jcy; &amp;vcy;&amp;ocy;&amp;lcy;&amp;kcy; &amp;rcy;&amp;icy;&amp;scy;&amp;ucy;&amp;ncy;&amp;ocy;&amp;kcy;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270" y="4323953"/>
            <a:ext cx="1178865" cy="1769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&amp;Kcy;&amp;acy;&amp;rcy;&amp;tcy;&amp;icy;&amp;ncy;&amp;kcy;&amp;icy; &amp;pcy;&amp;ocy; &amp;zcy;&amp;acy;&amp;pcy;&amp;rcy;&amp;ocy;&amp;scy;&amp;ucy; &amp;scy;&amp;kcy;&amp;acy;&amp;zcy;&amp;ocy;&amp;chcy;&amp;ncy;&amp;ycy;&amp;jcy; &amp;zcy;&amp;acy;&amp;yacy;&amp;tscy; &amp;rcy;&amp;icy;&amp;scy;&amp;ucy;&amp;ncy;&amp;ocy;&amp;kcy;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1728192" cy="1389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81584"/>
            <a:ext cx="1513410" cy="15121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50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Дружба гори верне </a:t>
            </a:r>
            <a:r>
              <a:rPr lang="uk-UA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850392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760" y="1556792"/>
            <a:ext cx="5237163" cy="47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Вправи для дихання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3835" y="1556792"/>
            <a:ext cx="8503920" cy="4572000"/>
          </a:xfrm>
        </p:spPr>
        <p:txBody>
          <a:bodyPr/>
          <a:lstStyle/>
          <a:p>
            <a:pPr>
              <a:buNone/>
            </a:pPr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«</a:t>
            </a:r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ВІТЕР»</a:t>
            </a:r>
          </a:p>
          <a:p>
            <a:pPr marL="0" indent="0">
              <a:buNone/>
            </a:pPr>
            <a:r>
              <a:rPr lang="uk-UA" dirty="0" smtClean="0"/>
              <a:t>Сильний, дужий вітер дме,</a:t>
            </a:r>
          </a:p>
          <a:p>
            <a:pPr marL="0" indent="0">
              <a:buNone/>
            </a:pPr>
            <a:r>
              <a:rPr lang="uk-UA" dirty="0" smtClean="0"/>
              <a:t>До землі дерева гне.</a:t>
            </a:r>
          </a:p>
          <a:p>
            <a:endParaRPr lang="ru-RU" dirty="0"/>
          </a:p>
        </p:txBody>
      </p:sp>
      <p:pic>
        <p:nvPicPr>
          <p:cNvPr id="102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5776"/>
            <a:ext cx="2013099" cy="32327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38608"/>
            <a:ext cx="2088232" cy="24093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&amp;Kcy;&amp;acy;&amp;rcy;&amp;tcy;&amp;icy;&amp;ncy;&amp;kcy;&amp;icy; &amp;pcy;&amp;ocy; &amp;zcy;&amp;acy;&amp;pcy;&amp;rcy;&amp;ocy;&amp;scy;&amp;ucy; &amp;kcy;&amp;acy;&amp;rcy;&amp;tcy;&amp;icy;&amp;ncy;&amp;kcy;&amp;icy; &amp;vcy;&amp;iukcy;&amp;tcy;&amp;iecy;&amp;r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960440" cy="21213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Читання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складів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одному </a:t>
            </a: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диханні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ре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Рам – ром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рум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рим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рім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рем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Рак – рок – рук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рек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http://img0.liveinternet.ru/images/attach/c/4/79/777/79777776_large_Malchik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543248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Знайди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букву та </a:t>
            </a:r>
            <a:r>
              <a:rPr lang="ru-RU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полічи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А д в ш н к е ї с к о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Ж т а б с п ї і т ш ю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 м і к з ч н о а я ц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Ю н у д а и м а к т 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 в г т з г ч с ю а к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Є ч с п д а о у к л м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К л в ю я с п ж ш ч </a:t>
            </a:r>
          </a:p>
          <a:p>
            <a:pPr algn="ctr">
              <a:buNone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В г ж з д у ч і п ю ц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2241228" cy="2114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61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0.liveinternet.ru/images/attach/c/4/79/777/79777776_large_Malchik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501008"/>
            <a:ext cx="2857520" cy="28575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5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53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Впіймай</a:t>
            </a:r>
            <a:r>
              <a:rPr lang="ru-RU" sz="5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звук»</a:t>
            </a:r>
            <a:endParaRPr lang="ru-RU" sz="5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sz="3600" b="1" dirty="0" smtClean="0"/>
              <a:t>Квочка з курчатами</a:t>
            </a:r>
          </a:p>
          <a:p>
            <a:pPr>
              <a:buNone/>
            </a:pPr>
            <a:r>
              <a:rPr lang="uk-UA" sz="3600" b="1" dirty="0" smtClean="0"/>
              <a:t>Качці з каченятами:</a:t>
            </a:r>
          </a:p>
          <a:p>
            <a:pPr>
              <a:buFontTx/>
              <a:buChar char="-"/>
            </a:pPr>
            <a:r>
              <a:rPr lang="uk-UA" sz="3600" b="1" dirty="0" err="1" smtClean="0"/>
              <a:t>Куд</a:t>
            </a:r>
            <a:r>
              <a:rPr lang="uk-UA" sz="3600" b="1" dirty="0" smtClean="0"/>
              <a:t> – куди?</a:t>
            </a:r>
          </a:p>
          <a:p>
            <a:pPr>
              <a:buFontTx/>
              <a:buChar char="-"/>
            </a:pPr>
            <a:r>
              <a:rPr lang="uk-UA" sz="3600" b="1" dirty="0" smtClean="0"/>
              <a:t>На каруселі,</a:t>
            </a:r>
          </a:p>
          <a:p>
            <a:pPr marL="0" indent="0">
              <a:buNone/>
            </a:pPr>
            <a:r>
              <a:rPr lang="uk-UA" sz="3600" b="1" dirty="0" smtClean="0"/>
              <a:t>Там, де коники веселі,</a:t>
            </a:r>
          </a:p>
          <a:p>
            <a:pPr marL="0" indent="0">
              <a:buNone/>
            </a:pPr>
            <a:r>
              <a:rPr lang="uk-UA" sz="3600" b="1" dirty="0" smtClean="0"/>
              <a:t>Кататися!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243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«Круг, </a:t>
            </a:r>
            <a:r>
              <a:rPr lang="ru-RU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кружечок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повернись, </a:t>
            </a:r>
            <a:r>
              <a:rPr lang="ru-RU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ціле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слово </a:t>
            </a:r>
            <a:r>
              <a:rPr lang="ru-RU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утворись</a:t>
            </a:r>
            <a:r>
              <a:rPr lang="ru-RU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uk-UA" sz="4400" b="1" dirty="0" smtClean="0"/>
              <a:t>Лиси               медик</a:t>
            </a:r>
          </a:p>
          <a:p>
            <a:pPr>
              <a:buNone/>
            </a:pPr>
            <a:r>
              <a:rPr lang="uk-UA" sz="4400" b="1" dirty="0" smtClean="0"/>
              <a:t>Миш               </a:t>
            </a:r>
            <a:r>
              <a:rPr lang="uk-UA" sz="4400" b="1" dirty="0" err="1" smtClean="0"/>
              <a:t>чик</a:t>
            </a:r>
            <a:endParaRPr lang="uk-UA" sz="4400" b="1" dirty="0" smtClean="0"/>
          </a:p>
          <a:p>
            <a:pPr>
              <a:buNone/>
            </a:pPr>
            <a:r>
              <a:rPr lang="uk-UA" sz="4400" b="1" dirty="0" smtClean="0"/>
              <a:t>Вед                  </a:t>
            </a:r>
            <a:r>
              <a:rPr lang="uk-UA" sz="4400" b="1" dirty="0" err="1" smtClean="0"/>
              <a:t>чка</a:t>
            </a:r>
            <a:endParaRPr lang="uk-UA" sz="4400" b="1" dirty="0" smtClean="0"/>
          </a:p>
          <a:p>
            <a:pPr>
              <a:buNone/>
            </a:pPr>
            <a:r>
              <a:rPr lang="uk-UA" sz="4400" b="1" dirty="0" err="1" smtClean="0"/>
              <a:t>Зай</a:t>
            </a:r>
            <a:r>
              <a:rPr lang="uk-UA" sz="4400" b="1" dirty="0" smtClean="0"/>
              <a:t>                   </a:t>
            </a:r>
            <a:r>
              <a:rPr lang="uk-UA" sz="4400" b="1" dirty="0" err="1" smtClean="0"/>
              <a:t>ка</a:t>
            </a:r>
            <a:endParaRPr lang="uk-UA" sz="44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3714750" cy="2800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44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8640"/>
            <a:ext cx="8750206" cy="93610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 над скоромовками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Скоро, скоро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мовить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Ганка</a:t>
            </a:r>
          </a:p>
          <a:p>
            <a:pPr>
              <a:buNone/>
            </a:pP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Скоромовки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спотиканки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Слово в слово слова ловко,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Скоро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мовить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скоромовки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77072"/>
            <a:ext cx="2276475" cy="20097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3629028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Українські 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народні </a:t>
            </a:r>
            <a:b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казки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kinderyata.ru/img/frame/screen/1271707078.png"/>
          <p:cNvPicPr>
            <a:picLocks noGrp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5" b="13723"/>
          <a:stretch/>
        </p:blipFill>
        <p:spPr bwMode="auto">
          <a:xfrm>
            <a:off x="111558" y="188640"/>
            <a:ext cx="9001156" cy="61436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</TotalTime>
  <Words>398</Words>
  <Application>Microsoft Office PowerPoint</Application>
  <PresentationFormat>Экран (4:3)</PresentationFormat>
  <Paragraphs>102</Paragraphs>
  <Slides>22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Официальная</vt:lpstr>
      <vt:lpstr>РУКАВИЧКА</vt:lpstr>
      <vt:lpstr> Правила роботи на уроці</vt:lpstr>
      <vt:lpstr>Вправи для дихання</vt:lpstr>
      <vt:lpstr> Читання складів на одному диханні</vt:lpstr>
      <vt:lpstr> Вправа «Знайди букву та полічи» </vt:lpstr>
      <vt:lpstr> Гра «Впіймай звук»</vt:lpstr>
      <vt:lpstr> Гра «Круг, кружечок, повернись, ціле слово утворись» </vt:lpstr>
      <vt:lpstr>Робота над скоромовками</vt:lpstr>
      <vt:lpstr>       Українські         народні         казки</vt:lpstr>
      <vt:lpstr> Технологія «Вмикаємо телевізор»</vt:lpstr>
      <vt:lpstr>Технологія «Вмикаємо телевізор» </vt:lpstr>
      <vt:lpstr>Центр «Читайлик» Знаємо! Це цікаво!</vt:lpstr>
      <vt:lpstr>Центр Логікомудрія «Шифрувальник» - Прочитайте анаграми</vt:lpstr>
      <vt:lpstr>«Шифрувальник» - Розплутайте порівняння: </vt:lpstr>
      <vt:lpstr>Зуміємо!</vt:lpstr>
      <vt:lpstr>Центр творчості Фантазуємо! Творимо!</vt:lpstr>
      <vt:lpstr>Продовжіть казку</vt:lpstr>
      <vt:lpstr>Мовний центр</vt:lpstr>
      <vt:lpstr>Математичний центр</vt:lpstr>
      <vt:lpstr>Інсценізація казки</vt:lpstr>
      <vt:lpstr>Підсумок уроку</vt:lpstr>
      <vt:lpstr>Дружба гори верне !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РУКАВИЧКА</dc:title>
  <dc:creator>XTreme.ws</dc:creator>
  <cp:lastModifiedBy>Пользователь Windows</cp:lastModifiedBy>
  <cp:revision>102</cp:revision>
  <dcterms:created xsi:type="dcterms:W3CDTF">2013-10-28T06:26:30Z</dcterms:created>
  <dcterms:modified xsi:type="dcterms:W3CDTF">2017-10-14T11:51:56Z</dcterms:modified>
</cp:coreProperties>
</file>