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7" r:id="rId18"/>
    <p:sldId id="273" r:id="rId19"/>
    <p:sldId id="274" r:id="rId20"/>
    <p:sldId id="275" r:id="rId21"/>
    <p:sldId id="276" r:id="rId22"/>
    <p:sldId id="288" r:id="rId23"/>
    <p:sldId id="289" r:id="rId24"/>
    <p:sldId id="290" r:id="rId25"/>
    <p:sldId id="291" r:id="rId26"/>
    <p:sldId id="277" r:id="rId27"/>
    <p:sldId id="278" r:id="rId28"/>
    <p:sldId id="279" r:id="rId29"/>
    <p:sldId id="280" r:id="rId30"/>
    <p:sldId id="281" r:id="rId31"/>
    <p:sldId id="282" r:id="rId32"/>
    <p:sldId id="292" r:id="rId33"/>
    <p:sldId id="284" r:id="rId34"/>
    <p:sldId id="285" r:id="rId35"/>
    <p:sldId id="286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3;&#1072;&#1090;&#1072;&#1083;&#1100;&#1103;\Desktop\&#1082;&#1088;&#1072;&#1089;&#1091;&#1085;&#1103;\&#1074;&#1110;&#1076;&#1077;&#1086;\&#1082;&#1088;&#1072;&#1089;&#1091;&#1085;&#1103;.wmv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6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openxmlformats.org/officeDocument/2006/relationships/image" Target="../media/image6.gif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908720"/>
            <a:ext cx="7776864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uk-UA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Літературне</a:t>
            </a:r>
            <a:r>
              <a:rPr kumimoji="0" lang="uk-UA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читання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клас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548680"/>
            <a:ext cx="4712309" cy="5296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679843791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76672"/>
            <a:ext cx="4739803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017084171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3728" y="1628800"/>
            <a:ext cx="586263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зустрілися у …,</a:t>
            </a:r>
          </a:p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 у радісну цю …</a:t>
            </a:r>
          </a:p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Зрозуміти, як прекрасно</a:t>
            </a:r>
          </a:p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людей добро … .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26896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75656" y="1268760"/>
            <a:ext cx="2520280" cy="252028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16610" y="1052736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1375901"/>
            <a:ext cx="48399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– казки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народні казки</a:t>
            </a:r>
          </a:p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– літературні казки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казка «Шипшинка»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9972785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03848" y="1556792"/>
            <a:ext cx="3312368" cy="324036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4822169" y="1563757"/>
            <a:ext cx="253414" cy="3246797"/>
          </a:xfrm>
          <a:custGeom>
            <a:avLst/>
            <a:gdLst>
              <a:gd name="connsiteX0" fmla="*/ 28127 w 253414"/>
              <a:gd name="connsiteY0" fmla="*/ 0 h 3246797"/>
              <a:gd name="connsiteX1" fmla="*/ 14874 w 253414"/>
              <a:gd name="connsiteY1" fmla="*/ 132521 h 3246797"/>
              <a:gd name="connsiteX2" fmla="*/ 67883 w 253414"/>
              <a:gd name="connsiteY2" fmla="*/ 477078 h 3246797"/>
              <a:gd name="connsiteX3" fmla="*/ 54631 w 253414"/>
              <a:gd name="connsiteY3" fmla="*/ 543339 h 3246797"/>
              <a:gd name="connsiteX4" fmla="*/ 28127 w 253414"/>
              <a:gd name="connsiteY4" fmla="*/ 583095 h 3246797"/>
              <a:gd name="connsiteX5" fmla="*/ 14874 w 253414"/>
              <a:gd name="connsiteY5" fmla="*/ 728869 h 3246797"/>
              <a:gd name="connsiteX6" fmla="*/ 67883 w 253414"/>
              <a:gd name="connsiteY6" fmla="*/ 781878 h 3246797"/>
              <a:gd name="connsiteX7" fmla="*/ 81135 w 253414"/>
              <a:gd name="connsiteY7" fmla="*/ 821634 h 3246797"/>
              <a:gd name="connsiteX8" fmla="*/ 147396 w 253414"/>
              <a:gd name="connsiteY8" fmla="*/ 887895 h 3246797"/>
              <a:gd name="connsiteX9" fmla="*/ 240161 w 253414"/>
              <a:gd name="connsiteY9" fmla="*/ 954156 h 3246797"/>
              <a:gd name="connsiteX10" fmla="*/ 253414 w 253414"/>
              <a:gd name="connsiteY10" fmla="*/ 993913 h 3246797"/>
              <a:gd name="connsiteX11" fmla="*/ 187153 w 253414"/>
              <a:gd name="connsiteY11" fmla="*/ 1060173 h 3246797"/>
              <a:gd name="connsiteX12" fmla="*/ 147396 w 253414"/>
              <a:gd name="connsiteY12" fmla="*/ 1073426 h 3246797"/>
              <a:gd name="connsiteX13" fmla="*/ 134144 w 253414"/>
              <a:gd name="connsiteY13" fmla="*/ 1232452 h 3246797"/>
              <a:gd name="connsiteX14" fmla="*/ 94388 w 253414"/>
              <a:gd name="connsiteY14" fmla="*/ 1338469 h 3246797"/>
              <a:gd name="connsiteX15" fmla="*/ 107640 w 253414"/>
              <a:gd name="connsiteY15" fmla="*/ 1497495 h 3246797"/>
              <a:gd name="connsiteX16" fmla="*/ 147396 w 253414"/>
              <a:gd name="connsiteY16" fmla="*/ 1510747 h 3246797"/>
              <a:gd name="connsiteX17" fmla="*/ 160648 w 253414"/>
              <a:gd name="connsiteY17" fmla="*/ 1550504 h 3246797"/>
              <a:gd name="connsiteX18" fmla="*/ 120892 w 253414"/>
              <a:gd name="connsiteY18" fmla="*/ 1577008 h 3246797"/>
              <a:gd name="connsiteX19" fmla="*/ 107640 w 253414"/>
              <a:gd name="connsiteY19" fmla="*/ 1616765 h 3246797"/>
              <a:gd name="connsiteX20" fmla="*/ 94388 w 253414"/>
              <a:gd name="connsiteY20" fmla="*/ 1749286 h 3246797"/>
              <a:gd name="connsiteX21" fmla="*/ 41379 w 253414"/>
              <a:gd name="connsiteY21" fmla="*/ 1828800 h 3246797"/>
              <a:gd name="connsiteX22" fmla="*/ 14874 w 253414"/>
              <a:gd name="connsiteY22" fmla="*/ 1908313 h 3246797"/>
              <a:gd name="connsiteX23" fmla="*/ 81135 w 253414"/>
              <a:gd name="connsiteY23" fmla="*/ 2001078 h 3246797"/>
              <a:gd name="connsiteX24" fmla="*/ 120892 w 253414"/>
              <a:gd name="connsiteY24" fmla="*/ 2014330 h 3246797"/>
              <a:gd name="connsiteX25" fmla="*/ 134144 w 253414"/>
              <a:gd name="connsiteY25" fmla="*/ 2054086 h 3246797"/>
              <a:gd name="connsiteX26" fmla="*/ 94388 w 253414"/>
              <a:gd name="connsiteY26" fmla="*/ 2213113 h 3246797"/>
              <a:gd name="connsiteX27" fmla="*/ 81135 w 253414"/>
              <a:gd name="connsiteY27" fmla="*/ 2292626 h 3246797"/>
              <a:gd name="connsiteX28" fmla="*/ 54631 w 253414"/>
              <a:gd name="connsiteY28" fmla="*/ 2372139 h 3246797"/>
              <a:gd name="connsiteX29" fmla="*/ 41379 w 253414"/>
              <a:gd name="connsiteY29" fmla="*/ 2478156 h 3246797"/>
              <a:gd name="connsiteX30" fmla="*/ 14874 w 253414"/>
              <a:gd name="connsiteY30" fmla="*/ 2504660 h 3246797"/>
              <a:gd name="connsiteX31" fmla="*/ 41379 w 253414"/>
              <a:gd name="connsiteY31" fmla="*/ 2663686 h 3246797"/>
              <a:gd name="connsiteX32" fmla="*/ 81135 w 253414"/>
              <a:gd name="connsiteY32" fmla="*/ 2729947 h 3246797"/>
              <a:gd name="connsiteX33" fmla="*/ 187153 w 253414"/>
              <a:gd name="connsiteY33" fmla="*/ 2782956 h 3246797"/>
              <a:gd name="connsiteX34" fmla="*/ 213657 w 253414"/>
              <a:gd name="connsiteY34" fmla="*/ 2822713 h 3246797"/>
              <a:gd name="connsiteX35" fmla="*/ 187153 w 253414"/>
              <a:gd name="connsiteY35" fmla="*/ 2862469 h 3246797"/>
              <a:gd name="connsiteX36" fmla="*/ 134144 w 253414"/>
              <a:gd name="connsiteY36" fmla="*/ 2915478 h 3246797"/>
              <a:gd name="connsiteX37" fmla="*/ 94388 w 253414"/>
              <a:gd name="connsiteY37" fmla="*/ 2955234 h 3246797"/>
              <a:gd name="connsiteX38" fmla="*/ 67883 w 253414"/>
              <a:gd name="connsiteY38" fmla="*/ 2994991 h 3246797"/>
              <a:gd name="connsiteX39" fmla="*/ 107640 w 253414"/>
              <a:gd name="connsiteY39" fmla="*/ 3048000 h 3246797"/>
              <a:gd name="connsiteX40" fmla="*/ 94388 w 253414"/>
              <a:gd name="connsiteY40" fmla="*/ 3114260 h 3246797"/>
              <a:gd name="connsiteX41" fmla="*/ 120892 w 253414"/>
              <a:gd name="connsiteY41" fmla="*/ 3246782 h 324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3414" h="3246797">
                <a:moveTo>
                  <a:pt x="28127" y="0"/>
                </a:moveTo>
                <a:cubicBezTo>
                  <a:pt x="-17318" y="113608"/>
                  <a:pt x="6969" y="17904"/>
                  <a:pt x="14874" y="132521"/>
                </a:cubicBezTo>
                <a:cubicBezTo>
                  <a:pt x="38346" y="472857"/>
                  <a:pt x="-61595" y="390756"/>
                  <a:pt x="67883" y="477078"/>
                </a:cubicBezTo>
                <a:cubicBezTo>
                  <a:pt x="63466" y="499165"/>
                  <a:pt x="62540" y="522249"/>
                  <a:pt x="54631" y="543339"/>
                </a:cubicBezTo>
                <a:cubicBezTo>
                  <a:pt x="49039" y="558252"/>
                  <a:pt x="31464" y="567522"/>
                  <a:pt x="28127" y="583095"/>
                </a:cubicBezTo>
                <a:cubicBezTo>
                  <a:pt x="17904" y="630804"/>
                  <a:pt x="19292" y="680278"/>
                  <a:pt x="14874" y="728869"/>
                </a:cubicBezTo>
                <a:cubicBezTo>
                  <a:pt x="32544" y="746539"/>
                  <a:pt x="59981" y="758172"/>
                  <a:pt x="67883" y="781878"/>
                </a:cubicBezTo>
                <a:cubicBezTo>
                  <a:pt x="72300" y="795130"/>
                  <a:pt x="72754" y="810459"/>
                  <a:pt x="81135" y="821634"/>
                </a:cubicBezTo>
                <a:cubicBezTo>
                  <a:pt x="99876" y="846623"/>
                  <a:pt x="122407" y="869153"/>
                  <a:pt x="147396" y="887895"/>
                </a:cubicBezTo>
                <a:cubicBezTo>
                  <a:pt x="213147" y="937208"/>
                  <a:pt x="182027" y="915400"/>
                  <a:pt x="240161" y="954156"/>
                </a:cubicBezTo>
                <a:cubicBezTo>
                  <a:pt x="244579" y="967408"/>
                  <a:pt x="253414" y="979944"/>
                  <a:pt x="253414" y="993913"/>
                </a:cubicBezTo>
                <a:cubicBezTo>
                  <a:pt x="253414" y="1040744"/>
                  <a:pt x="225078" y="1043919"/>
                  <a:pt x="187153" y="1060173"/>
                </a:cubicBezTo>
                <a:cubicBezTo>
                  <a:pt x="174313" y="1065676"/>
                  <a:pt x="160648" y="1069008"/>
                  <a:pt x="147396" y="1073426"/>
                </a:cubicBezTo>
                <a:cubicBezTo>
                  <a:pt x="92727" y="1155430"/>
                  <a:pt x="134144" y="1074836"/>
                  <a:pt x="134144" y="1232452"/>
                </a:cubicBezTo>
                <a:cubicBezTo>
                  <a:pt x="134144" y="1289767"/>
                  <a:pt x="121807" y="1297340"/>
                  <a:pt x="94388" y="1338469"/>
                </a:cubicBezTo>
                <a:cubicBezTo>
                  <a:pt x="98805" y="1391478"/>
                  <a:pt x="91997" y="1446655"/>
                  <a:pt x="107640" y="1497495"/>
                </a:cubicBezTo>
                <a:cubicBezTo>
                  <a:pt x="111748" y="1510846"/>
                  <a:pt x="137519" y="1500869"/>
                  <a:pt x="147396" y="1510747"/>
                </a:cubicBezTo>
                <a:cubicBezTo>
                  <a:pt x="157274" y="1520625"/>
                  <a:pt x="156231" y="1537252"/>
                  <a:pt x="160648" y="1550504"/>
                </a:cubicBezTo>
                <a:cubicBezTo>
                  <a:pt x="147396" y="1559339"/>
                  <a:pt x="130841" y="1564571"/>
                  <a:pt x="120892" y="1577008"/>
                </a:cubicBezTo>
                <a:cubicBezTo>
                  <a:pt x="112166" y="1587916"/>
                  <a:pt x="109764" y="1602958"/>
                  <a:pt x="107640" y="1616765"/>
                </a:cubicBezTo>
                <a:cubicBezTo>
                  <a:pt x="100890" y="1660643"/>
                  <a:pt x="107630" y="1706913"/>
                  <a:pt x="94388" y="1749286"/>
                </a:cubicBezTo>
                <a:cubicBezTo>
                  <a:pt x="84887" y="1779691"/>
                  <a:pt x="51453" y="1798580"/>
                  <a:pt x="41379" y="1828800"/>
                </a:cubicBezTo>
                <a:lnTo>
                  <a:pt x="14874" y="1908313"/>
                </a:lnTo>
                <a:cubicBezTo>
                  <a:pt x="26958" y="1926438"/>
                  <a:pt x="68812" y="1990809"/>
                  <a:pt x="81135" y="2001078"/>
                </a:cubicBezTo>
                <a:cubicBezTo>
                  <a:pt x="91866" y="2010021"/>
                  <a:pt x="107640" y="2009913"/>
                  <a:pt x="120892" y="2014330"/>
                </a:cubicBezTo>
                <a:cubicBezTo>
                  <a:pt x="125309" y="2027582"/>
                  <a:pt x="134144" y="2040117"/>
                  <a:pt x="134144" y="2054086"/>
                </a:cubicBezTo>
                <a:cubicBezTo>
                  <a:pt x="134144" y="2155071"/>
                  <a:pt x="110835" y="2114437"/>
                  <a:pt x="94388" y="2213113"/>
                </a:cubicBezTo>
                <a:cubicBezTo>
                  <a:pt x="89970" y="2239617"/>
                  <a:pt x="87652" y="2266558"/>
                  <a:pt x="81135" y="2292626"/>
                </a:cubicBezTo>
                <a:cubicBezTo>
                  <a:pt x="74359" y="2319730"/>
                  <a:pt x="54631" y="2372139"/>
                  <a:pt x="54631" y="2372139"/>
                </a:cubicBezTo>
                <a:cubicBezTo>
                  <a:pt x="50214" y="2407478"/>
                  <a:pt x="51613" y="2444044"/>
                  <a:pt x="41379" y="2478156"/>
                </a:cubicBezTo>
                <a:cubicBezTo>
                  <a:pt x="37789" y="2490123"/>
                  <a:pt x="14874" y="2492166"/>
                  <a:pt x="14874" y="2504660"/>
                </a:cubicBezTo>
                <a:cubicBezTo>
                  <a:pt x="14874" y="2558400"/>
                  <a:pt x="26215" y="2612130"/>
                  <a:pt x="41379" y="2663686"/>
                </a:cubicBezTo>
                <a:cubicBezTo>
                  <a:pt x="48647" y="2688397"/>
                  <a:pt x="61200" y="2713636"/>
                  <a:pt x="81135" y="2729947"/>
                </a:cubicBezTo>
                <a:cubicBezTo>
                  <a:pt x="111714" y="2754967"/>
                  <a:pt x="187153" y="2782956"/>
                  <a:pt x="187153" y="2782956"/>
                </a:cubicBezTo>
                <a:cubicBezTo>
                  <a:pt x="195988" y="2796208"/>
                  <a:pt x="213657" y="2806786"/>
                  <a:pt x="213657" y="2822713"/>
                </a:cubicBezTo>
                <a:cubicBezTo>
                  <a:pt x="213657" y="2838640"/>
                  <a:pt x="197518" y="2850376"/>
                  <a:pt x="187153" y="2862469"/>
                </a:cubicBezTo>
                <a:cubicBezTo>
                  <a:pt x="170891" y="2881442"/>
                  <a:pt x="151814" y="2897808"/>
                  <a:pt x="134144" y="2915478"/>
                </a:cubicBezTo>
                <a:cubicBezTo>
                  <a:pt x="120892" y="2928730"/>
                  <a:pt x="104784" y="2939640"/>
                  <a:pt x="94388" y="2955234"/>
                </a:cubicBezTo>
                <a:lnTo>
                  <a:pt x="67883" y="2994991"/>
                </a:lnTo>
                <a:cubicBezTo>
                  <a:pt x="31005" y="3105626"/>
                  <a:pt x="64375" y="2961471"/>
                  <a:pt x="107640" y="3048000"/>
                </a:cubicBezTo>
                <a:cubicBezTo>
                  <a:pt x="117713" y="3068146"/>
                  <a:pt x="98805" y="3092173"/>
                  <a:pt x="94388" y="3114260"/>
                </a:cubicBezTo>
                <a:cubicBezTo>
                  <a:pt x="108080" y="3251177"/>
                  <a:pt x="63246" y="3246782"/>
                  <a:pt x="120892" y="32467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44802" y="1412776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2204864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5282" y="2218183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436096" y="2851195"/>
            <a:ext cx="864096" cy="79382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618716" y="2864514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2201766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8019" y="4872184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97841" y="2421758"/>
            <a:ext cx="1420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Казка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6283" y="1021359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964086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2409" y="3638793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28256" y="2429272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48366" y="3678179"/>
            <a:ext cx="2664296" cy="93610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4" idx="2"/>
          </p:cNvCxnSpPr>
          <p:nvPr/>
        </p:nvCxnSpPr>
        <p:spPr>
          <a:xfrm>
            <a:off x="2618431" y="1957463"/>
            <a:ext cx="1989572" cy="464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5" idx="2"/>
          </p:cNvCxnSpPr>
          <p:nvPr/>
        </p:nvCxnSpPr>
        <p:spPr>
          <a:xfrm flipH="1">
            <a:off x="4932040" y="1900190"/>
            <a:ext cx="2052228" cy="521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6" idx="0"/>
            <a:endCxn id="7" idx="2"/>
          </p:cNvCxnSpPr>
          <p:nvPr/>
        </p:nvCxnSpPr>
        <p:spPr>
          <a:xfrm flipV="1">
            <a:off x="2584557" y="3365376"/>
            <a:ext cx="2175847" cy="273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7" idx="2"/>
            <a:endCxn id="2" idx="0"/>
          </p:cNvCxnSpPr>
          <p:nvPr/>
        </p:nvCxnSpPr>
        <p:spPr>
          <a:xfrm>
            <a:off x="4760404" y="3365376"/>
            <a:ext cx="49763" cy="15068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7" idx="2"/>
            <a:endCxn id="8" idx="0"/>
          </p:cNvCxnSpPr>
          <p:nvPr/>
        </p:nvCxnSpPr>
        <p:spPr>
          <a:xfrm>
            <a:off x="4760404" y="3365376"/>
            <a:ext cx="2220110" cy="3128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92506" y="1108972"/>
            <a:ext cx="1154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Зачин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69570" y="1087095"/>
            <a:ext cx="2630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 подій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4098" y="3841884"/>
            <a:ext cx="2228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Кульмінація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2168" y="5078626"/>
            <a:ext cx="1821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Розв'язка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86513" y="3841884"/>
            <a:ext cx="1471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856342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632882"/>
            <a:ext cx="57606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Словникова скарбничка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074" name="Picture 2" descr="http://kupisuvenir.com.ua/published/publicdata/KUPISUVENIR/attachments/SC/products_pictures/sunduk-uz-dereva-cvetu-rd_en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6671"/>
            <a:ext cx="2376263" cy="20943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4462" y="1443841"/>
            <a:ext cx="229049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челядь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живопліт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поголоска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буцімто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гончак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ежа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терен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259632" y="1556792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627784" y="1988840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95736" y="2708920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259632" y="4869160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259632" y="3212976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051720" y="3717032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259632" y="4293096"/>
            <a:ext cx="7200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4" descr="http://about-ukraine.com/userfiles/image/%D1%81%D0%B8%D0%BC%D0%B2%D0%BE%D0%BB%D0%B8/%D1%82%D0%B5%D1%80%D0%B5%D0%B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1048"/>
            <a:ext cx="2918509" cy="213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://fitoapteka.org/images/foto/000115/00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8914" y="1544929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33731256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124744"/>
            <a:ext cx="38154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королівна</a:t>
            </a:r>
          </a:p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королівство</a:t>
            </a:r>
          </a:p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глянув</a:t>
            </a:r>
          </a:p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побачив</a:t>
            </a:r>
          </a:p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заснути</a:t>
            </a:r>
          </a:p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прокинутись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0933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5" y="620688"/>
            <a:ext cx="4719407" cy="512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31534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548680"/>
            <a:ext cx="5016086" cy="5346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27525580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3568" y="632882"/>
            <a:ext cx="79208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Тема: Брати Грімм “Шипшинка”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2050" name="Picture 2" descr="http://foto-ramki.com/personaj/clipart-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15816" y="1317184"/>
            <a:ext cx="3312368" cy="492012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расун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90872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6050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ратья Грим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50" y="1268760"/>
            <a:ext cx="3333750" cy="3838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176787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567533" y="433722"/>
            <a:ext cx="1474787" cy="1438275"/>
          </a:xfrm>
          <a:prstGeom prst="ellipse">
            <a:avLst/>
          </a:prstGeom>
          <a:gradFill rotWithShape="1">
            <a:gsLst>
              <a:gs pos="0">
                <a:srgbClr val="EB1D5D"/>
              </a:gs>
              <a:gs pos="100000">
                <a:srgbClr val="6D0D2B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latin typeface="Arial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930677" y="4630822"/>
            <a:ext cx="1403350" cy="14398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6732240" y="357574"/>
            <a:ext cx="1800225" cy="15113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AD298A"/>
              </a:gs>
              <a:gs pos="100000">
                <a:srgbClr val="50134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latin typeface="Arial" charset="0"/>
            </a:endParaRP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567533" y="4687889"/>
            <a:ext cx="1819275" cy="1871663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3" name="Музыка для релаксации. (mp3ostrov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70400" y="5483225"/>
            <a:ext cx="609600" cy="609600"/>
          </a:xfrm>
          <a:prstGeom prst="rect">
            <a:avLst/>
          </a:prstGeom>
        </p:spPr>
      </p:pic>
      <p:pic>
        <p:nvPicPr>
          <p:cNvPr id="1026" name="Picture 2" descr="G:\a_NlvTXRRG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422" y="922399"/>
            <a:ext cx="3407556" cy="5148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2767079"/>
      </p:ext>
    </p:extLst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031E-6 L 0.74827 -0.0053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1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532 L 0.00018 0.6713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338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613 L -0.7165 -0.0365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33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00648E-6 L 0.00798 -0.660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-33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4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5362" grpId="0" animBg="1"/>
      <p:bldP spid="15363" grpId="0" animBg="1"/>
      <p:bldP spid="15365" grpId="0" animBg="1"/>
      <p:bldP spid="1536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468312" y="1988840"/>
            <a:ext cx="2591520" cy="252028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1582678"/>
      </p:ext>
    </p:extLst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1896 C -0.01961 -0.12902 0.07639 -0.25156 0.19271 -0.25156 C 0.33004 -0.25156 0.37969 -0.11561 0.40018 -0.03445 L 0.42171 0.07283 C 0.44306 0.15376 0.49619 0.28763 0.65087 0.28763 C 0.75 0.28763 0.86198 0.16671 0.86198 0.01896 C 0.86198 -0.12902 0.75 -0.25156 0.65087 -0.25156 C 0.49619 -0.25156 0.44306 -0.11561 0.42171 -0.03445 L 0.40018 0.07283 C 0.37969 0.15376 0.33004 0.28763 0.19271 0.28763 C 0.07639 0.28763 -0.01961 0.16671 -0.01961 0.01896 Z " pathEditMode="relative" rAng="16200000" ptsTypes="ffFffffFfff"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80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ubPieSlice"/>
          <p:cNvSpPr>
            <a:spLocks noEditPoints="1" noChangeArrowheads="1"/>
          </p:cNvSpPr>
          <p:nvPr/>
        </p:nvSpPr>
        <p:spPr bwMode="auto">
          <a:xfrm>
            <a:off x="1547664" y="338514"/>
            <a:ext cx="5976664" cy="58319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599" y="10725"/>
                </a:moveTo>
                <a:cubicBezTo>
                  <a:pt x="21559" y="4790"/>
                  <a:pt x="1673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lnTo>
                  <a:pt x="21599" y="10725"/>
                </a:lnTo>
                <a:close/>
              </a:path>
            </a:pathLst>
          </a:custGeom>
          <a:gradFill rotWithShape="1">
            <a:gsLst>
              <a:gs pos="0">
                <a:srgbClr val="00CC00"/>
              </a:gs>
              <a:gs pos="100000">
                <a:srgbClr val="005E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3419872" y="3248619"/>
            <a:ext cx="1655762" cy="16557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544788"/>
      </p:ext>
    </p:extLst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path" presetSubtype="0" repeatCount="3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72 -0.07308 C 0.36806 -0.33048 0.19427 -0.52475 -0.00486 -0.5007 C -0.19566 -0.47988 -0.35434 -0.27614 -0.33837 -0.02429 C -0.32604 0.20883 -0.17899 0.39754 -0.00035 0.37835 C 0.16302 0.35962 0.30174 0.18594 0.29045 -0.03146 C 0.27952 -0.22919 0.15504 -0.39177 0.00278 -0.3772 C -0.13663 -0.36101 -0.25295 -0.21716 -0.24219 -0.034 C -0.23403 0.1302 -0.13333 0.26804 -0.00955 0.25115 C 0.10452 0.23982 0.20139 0.12927 0.19479 -0.02012 C 0.18594 -0.15102 0.10833 -0.26434 0.01007 -0.25139 C -0.07552 -0.24422 -0.15382 -0.15819 -0.14757 -0.04418 C -0.14253 0.05111 -0.08767 0.1339 -0.0158 0.12812 C 0.0434 0.1228 0.10122 0.06822 0.09566 -0.00787 C 0.0941 -0.07054 0.06059 -0.13183 0.01788 -0.13067 C -0.01736 -0.12373 -0.05035 -0.10153 -0.05243 -0.0569 C -0.05173 -0.02799 -0.04167 -0.00347 -0.02396 0.003 C -0.01319 0.00647 -0.0092 0.00347 -1.11111E-6 3.79278E-6 " pathEditMode="relative" rAng="-503041" ptsTypes="fffffffffffffffff">
                                      <p:cBhvr>
                                        <p:cTn id="11" dur="4000" spd="-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58" y="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1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3347864" y="1988841"/>
            <a:ext cx="2520280" cy="2520280"/>
          </a:xfrm>
          <a:prstGeom prst="ellipse">
            <a:avLst/>
          </a:prstGeom>
          <a:gradFill rotWithShape="1">
            <a:gsLst>
              <a:gs pos="0">
                <a:srgbClr val="E03C82"/>
              </a:gs>
              <a:gs pos="100000">
                <a:srgbClr val="681C3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8057661"/>
      </p:ext>
    </p:extLst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www.floraprice.ru/v2/wp-content/uploads/2014/01/shipovn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357187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&amp;TScy;&amp;iecy;&amp;lcy;&amp;iecy;&amp;bcy;&amp;ncy;&amp;acy;&amp;yacy; &amp;scy;&amp;icy;&amp;lcy;&amp;acy; &amp;shcy;&amp;icy;&amp;pcy;&amp;ocy;&amp;vcy;&amp;ncy;&amp;i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360040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1569232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amlib.ru/img/d/dmitrenko_n_s/001teshna/cwetoklet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607" y="404664"/>
            <a:ext cx="82957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Королівну любили, поважали, королевичі намагалися </a:t>
            </a:r>
          </a:p>
          <a:p>
            <a:r>
              <a:rPr lang="uk-UA" sz="2500" b="1" dirty="0" smtClean="0">
                <a:latin typeface="Times New Roman" pitchFamily="18" charset="0"/>
                <a:cs typeface="Times New Roman" pitchFamily="18" charset="0"/>
              </a:rPr>
              <a:t>пробитися до палацу.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3140" y="4739743"/>
            <a:ext cx="8081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Розумна, байдужа, прекрасна, лиха, , привітна, 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       сварлива, добра, нечемна, люба.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62092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6994" y="467454"/>
            <a:ext cx="5472608" cy="5504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832140" y="3766320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191683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Привітна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686" y="303311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Розумна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202" y="4509120"/>
            <a:ext cx="1227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2213" y="1443333"/>
            <a:ext cx="2168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1577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wetmaq.ucoz.ru/Izobragen/lestnic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4176464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48680"/>
            <a:ext cx="662553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чари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сонне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слова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закляття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бенкет</a:t>
            </a:r>
          </a:p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279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476672"/>
            <a:ext cx="784887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i="1"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43608" y="332656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План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b="1" i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3794" name="Picture 2" descr="&amp;Ecy;&amp;tcy;&amp;acy;&amp;pcy;&amp;ycy; &amp;rcy;&amp;acy;&amp;bcy;&amp;ocy;&amp;tcy;&amp;ycy; &amp;ncy;&amp;acy;&amp;dcy; &amp;zcy;&amp;vcy;&amp;ucy;&amp;kcy;&amp;ocy;&amp;mcy;. &quot; &amp;Kcy;&amp;rcy;&amp;icy;&amp;scy;&amp;tcy;&amp;acy;&amp;lcy;&amp;lcy;&amp;icy;&amp;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72716"/>
            <a:ext cx="1944216" cy="1435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&quot;&amp;Dcy;&amp;iecy;&amp;tcy;&amp;scy;&amp;kcy;&amp;icy;&amp;jcy; &amp;scy;&amp;acy;&amp;dcy; 3&quot; (&amp;Icy;&amp;zcy;&amp;bcy;&amp;iecy;&amp;rcy;&amp;bcy;&amp;acy;&amp;shcy;) &quot; &amp;Gcy;&amp;lcy;&amp;acy;&amp;vcy;&amp;ncy;&amp;acy;&amp;yacy; &amp;scy;&amp;tcy;&amp;rcy;&amp;acy;&amp;ncy;&amp;icy;&amp;ts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980728"/>
            <a:ext cx="1800200" cy="1527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&amp;Lcy;&amp;icy;&amp;scy;&amp;tcy;&amp;acy;&amp;yucy; &amp;scy;&amp;tcy;&amp;rcy;&amp;acy;&amp;ncy;&amp;icy;&amp;chcy;&amp;kcy;&amp;icy;... - **&amp;Lcy;&amp;yucy;&amp;bcy;&amp;icy;&amp;mcy;&amp;ycy;&amp;iecy; &amp;pcy;&amp;icy;&amp;scy;&amp;acy;&amp;tcy;&amp;iecy;&amp;lcy;&amp;icy; &amp;vcy;&amp;scy;&amp;iecy;&amp;khcy; &amp;vcy;&amp;rcy;&amp;iecy;&amp;mcy;&amp;iocy;&amp;ncy; &amp;icy; &amp;ncy;&amp;acy;&amp;rcy;&amp;ocy;&amp;dcy;&amp;ocy;&amp;vcy;**- &amp;yacy;.&amp;rcy;&amp;u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6648" y="704893"/>
            <a:ext cx="2709042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0" name="Picture 8" descr="&amp;Mcy;&amp;ucy;&amp;lcy;&amp;softcy;&amp;tcy;&amp;fcy;&amp;icy;&amp;lcy;&amp;softcy;&amp;mcy; &amp;ZHcy;&amp;ucy;&amp;rcy;&amp;ncy;&amp;acy;&amp;lcy;&amp;icy;&amp;scy;&amp;tcy; &amp;kcy;&amp;lcy;&amp;icy;&amp;pcy;&amp;acy;&amp;rcy;&amp;tcy;&amp;ycy; - ClipartLogo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00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08" y="2548527"/>
            <a:ext cx="187220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2" name="Picture 10" descr="&amp;Scy;&amp;kcy;&amp;rcy;&amp;acy;&amp;pcy;-&amp;ncy;&amp;acy;&amp;bcy;&amp;ocy;&amp;r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37603" y="2509513"/>
            <a:ext cx="1728192" cy="2215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4" name="Picture 12" descr="Dance Childre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25738" y="2636912"/>
            <a:ext cx="1782366" cy="1782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6" name="Picture 14" descr="&amp;Dcy;&amp;icy;&amp;zcy;&amp;acy;&amp;jcy;&amp;ncy; &amp;Zcy;&amp;acy;&amp;pcy;&amp;icy;&amp;scy;&amp;icy; &amp;vcy; &amp;rcy;&amp;ucy;&amp;bcy;&amp;rcy;&amp;icy;&amp;kcy;&amp;iecy; &amp;Dcy;&amp;icy;&amp;zcy;&amp;acy;&amp;jcy;&amp;ncy; &amp;Dcy;&amp;ncy;&amp;iecy;&amp;vcy;&amp;ncy;&amp;icy;&amp;kcy; &amp;Vcy;&amp;acy;&amp;lcy;&amp;iecy;&amp;ncy;&amp;scy;&amp;icy;&amp;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4774" b="96482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14527" y="4419278"/>
            <a:ext cx="1728192" cy="1728192"/>
          </a:xfrm>
          <a:prstGeom prst="rect">
            <a:avLst/>
          </a:prstGeom>
          <a:noFill/>
        </p:spPr>
      </p:pic>
      <p:pic>
        <p:nvPicPr>
          <p:cNvPr id="12" name="Picture 2" descr="http://energyreiki.ru/wp-content/uploads/2014/11/%D0%9F%D1%80%D0%B8%D1%82%D1%87%D0%B0-%D0%92%D0%BE%D0%BB%D1%88%D0%B5%D0%B1%D0%BD%D1%8B%D0%B9-%D0%BC%D0%B5%D1%88%D0%BE%D0%B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0" b="99746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596478"/>
            <a:ext cx="1656184" cy="171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&amp;Scy;&amp;kcy;&amp;acy;&amp;zcy;&amp;ocy;&amp;chcy;&amp;ncy;&amp;ycy;&amp;jcy; &amp;dcy;&amp;ocy;&amp;mcy;&amp;icy;&amp;kcy; &amp;Scy;&amp;kcy;&amp;acy;&amp;zcy;&amp;ocy;&amp;chcy;&amp;ncy;&amp;ycy;&amp;jcy; &amp;dcy;&amp;ocy;&amp;mcy;&amp;icy;&amp;kcy;. &amp;Scy;&amp;kcy;&amp;acy;&amp;zcy;&amp;ocy;&amp;chcy;&amp;ncy;&amp;ycy;&amp;jcy; &amp;dcy;&amp;ocy;&amp;mcy;&amp;icy;&amp;kcy; &amp;vcy; &amp;lcy;&amp;iecy;&amp;scy;&amp;ucy; &amp;scy; &amp;tcy;&amp;rcy;&amp;ocy;&amp;pcy;&amp;icy;&amp;ncy;&amp;kcy;&amp;ocy;&amp;jcy; - &amp;kcy;&amp;ucy;&amp;pcy;&amp;icy;&amp;tcy;&amp;softcy; &amp;vcy;&amp;iecy;&amp;kcy;&amp;tcy;&amp;ocy;&amp;rcy;&amp;ncy;&amp;ycy;&amp;jcy; &amp;rcy;&amp;icy;&amp;scy;&amp;ucy;&amp;ncy;&amp;ocy;&amp;kcy; &amp;Acy;&amp;vcy;&amp;tcy;&amp;ocy;&amp;rcy;: LoopAll &amp;Pcy;&amp;rcy;&amp;ocy;&amp;dcy;&amp;acy;&amp;zhcy;&amp;acy; &amp;fcy;&amp;ocy;&amp;tcy;&amp;ocy;&amp;gcy;&amp;rcy;&amp;acy;&amp;fcy;&amp;icy;&amp;jcy;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95924" y="4581128"/>
            <a:ext cx="187847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31727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нстдермфлюблячітнктадшцдобріж</a:t>
            </a:r>
            <a:endParaRPr lang="uk-UA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мфлюдивгтамгздбідирвднетдщбуде</a:t>
            </a:r>
            <a:endParaRPr lang="uk-UA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саКра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робод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диєні</a:t>
            </a:r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77299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energyreiki.ru/wp-content/uploads/2014/11/%D0%9F%D1%80%D0%B8%D1%82%D1%87%D0%B0-%D0%92%D0%BE%D0%BB%D1%88%D0%B5%D0%B1%D0%BD%D1%8B%D0%B9-%D0%BC%D0%B5%D1%88%D0%BE%D0%B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98641"/>
            <a:ext cx="361950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86483" y="1340768"/>
            <a:ext cx="44811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очей не відірвеш</a:t>
            </a:r>
          </a:p>
          <a:p>
            <a:r>
              <a:rPr lang="uk-U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 завмиранням серця</a:t>
            </a:r>
          </a:p>
          <a:p>
            <a:r>
              <a:rPr lang="uk-U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давати бій</a:t>
            </a:r>
          </a:p>
          <a:p>
            <a:r>
              <a:rPr lang="uk-UA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праведне діло</a:t>
            </a:r>
          </a:p>
        </p:txBody>
      </p:sp>
    </p:spTree>
    <p:extLst>
      <p:ext uri="{BB962C8B-B14F-4D97-AF65-F5344CB8AC3E}">
        <p14:creationId xmlns="" xmlns:p14="http://schemas.microsoft.com/office/powerpoint/2010/main" val="321363688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13328671"/>
              </p:ext>
            </p:extLst>
          </p:nvPr>
        </p:nvGraphicFramePr>
        <p:xfrm>
          <a:off x="2627784" y="260648"/>
          <a:ext cx="4464493" cy="6264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  <a:gridCol w="405863"/>
                <a:gridCol w="405863"/>
                <a:gridCol w="405863"/>
                <a:gridCol w="405863"/>
                <a:gridCol w="405863"/>
                <a:gridCol w="405863"/>
                <a:gridCol w="405863"/>
                <a:gridCol w="405863"/>
                <a:gridCol w="405863"/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1740704"/>
              </p:ext>
            </p:extLst>
          </p:nvPr>
        </p:nvGraphicFramePr>
        <p:xfrm>
          <a:off x="2627784" y="2060848"/>
          <a:ext cx="405863" cy="294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І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8467964"/>
              </p:ext>
            </p:extLst>
          </p:nvPr>
        </p:nvGraphicFramePr>
        <p:xfrm>
          <a:off x="3059832" y="1340768"/>
          <a:ext cx="405863" cy="5159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31679646"/>
              </p:ext>
            </p:extLst>
          </p:nvPr>
        </p:nvGraphicFramePr>
        <p:xfrm>
          <a:off x="3419872" y="980728"/>
          <a:ext cx="405863" cy="368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97057052"/>
              </p:ext>
            </p:extLst>
          </p:nvPr>
        </p:nvGraphicFramePr>
        <p:xfrm>
          <a:off x="3851920" y="2060848"/>
          <a:ext cx="405863" cy="4053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Є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76965710"/>
              </p:ext>
            </p:extLst>
          </p:nvPr>
        </p:nvGraphicFramePr>
        <p:xfrm>
          <a:off x="4238145" y="264880"/>
          <a:ext cx="405863" cy="294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67752286"/>
              </p:ext>
            </p:extLst>
          </p:nvPr>
        </p:nvGraphicFramePr>
        <p:xfrm>
          <a:off x="5076056" y="2060848"/>
          <a:ext cx="405863" cy="4053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6167333"/>
              </p:ext>
            </p:extLst>
          </p:nvPr>
        </p:nvGraphicFramePr>
        <p:xfrm>
          <a:off x="5436096" y="1340768"/>
          <a:ext cx="405863" cy="2579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30057094"/>
              </p:ext>
            </p:extLst>
          </p:nvPr>
        </p:nvGraphicFramePr>
        <p:xfrm>
          <a:off x="5868144" y="1700808"/>
          <a:ext cx="405863" cy="294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І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І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Х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6311106"/>
              </p:ext>
            </p:extLst>
          </p:nvPr>
        </p:nvGraphicFramePr>
        <p:xfrm>
          <a:off x="6300192" y="2060848"/>
          <a:ext cx="405863" cy="294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І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6213793"/>
              </p:ext>
            </p:extLst>
          </p:nvPr>
        </p:nvGraphicFramePr>
        <p:xfrm>
          <a:off x="6660232" y="980728"/>
          <a:ext cx="405863" cy="368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63"/>
              </a:tblGrid>
              <a:tr h="267904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51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784" y="170080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059832" y="9807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491880" y="54868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923928" y="170080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283968" y="32129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076056" y="170080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508104" y="9807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940152" y="134076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372200" y="170080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660232" y="6926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55212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booklya.com.ua/files/books/9570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2040161" cy="2630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booklya.com.ua/files/books/83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56263"/>
            <a:ext cx="1944216" cy="2625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pegas-publishing.com.ua/wp-content/uploads/2012/03/%D0%B1%D1%80%D0%B0%D1%82%D1%8C%D1%8F_%D0%93%D1%80%D0%B8%D0%BC%D0%BC_%D1%83%D0%BA%D1%8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732" y="673061"/>
            <a:ext cx="1872208" cy="2649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encyclopediabooks.kiev.ua/wp-content/uploads/2013/01/Elf-i-chobot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28865"/>
            <a:ext cx="2022801" cy="2719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pegas-publishing.com.ua/wp-content/uploads/2014/03/%D0%91%D1%96%D0%BB%D1%8F%D0%BD%D0%BE%D1%87%D0%BA%D0%B0-%D1%82%D0%B0-%D0%A0%D0%BE%D0%B7%D1%8F%D0%BD%D0%BE%D1%87%D0%BA%D0%B0-%D0%BE%D0%B1%D0%BB-%D1%83%D0%BA%D1%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77" y="3429000"/>
            <a:ext cx="1938691" cy="2743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64668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92696"/>
            <a:ext cx="745505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Усі ми в світ прийшли, щоб жити,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творити на землі.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Дружити, вчитись і любити,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Навчатися, поки малі.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 наше серце добрим стало,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 в нім любов палка жила,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 завжди серце зберігало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 і трішечки тепла.</a:t>
            </a:r>
            <a:endParaRPr lang="ru-RU" sz="36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1961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617921"/>
            <a:ext cx="636873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Любі діти! Відкривайте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 для добра. </a:t>
            </a:r>
            <a:endParaRPr lang="uk-UA" sz="36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Всім, хто поруч, подаруйте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Крихітку тепла.</a:t>
            </a:r>
          </a:p>
          <a:p>
            <a:endParaRPr lang="uk-UA" sz="36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Сильні будьте! Не лякайтесь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 зі злом.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Пам'ятайте: перемога </a:t>
            </a:r>
          </a:p>
          <a:p>
            <a:r>
              <a:rPr lang="uk-UA" sz="3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 за ДОБРОМ! </a:t>
            </a:r>
          </a:p>
        </p:txBody>
      </p:sp>
    </p:spTree>
    <p:extLst>
      <p:ext uri="{BB962C8B-B14F-4D97-AF65-F5344CB8AC3E}">
        <p14:creationId xmlns="" xmlns:p14="http://schemas.microsoft.com/office/powerpoint/2010/main" val="18911429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&amp;Bcy;&amp;ucy;&amp;kcy;&amp;iecy;&amp;tcy; &amp;icy;&amp;zcy; &amp;chcy;&amp;acy;&amp;jcy;&amp;ncy;&amp;ycy;&amp;khcy; &amp;rcy;&amp;ocy;&amp;zcy; &quot;&amp;CHcy;&amp;acy;&amp;jcy;&amp;ncy;&amp;acy;&amp;yacy; &amp;tscy;&amp;iecy;&amp;rcy;&amp;iecy;&amp;mcy;&amp;ocy;&amp;ncy;&amp;icy;&amp;ya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&amp;Bcy;&amp;ucy;&amp;kcy;&amp;iecy;&amp;tcy; &amp;icy;&amp;zcy; &amp;chcy;&amp;acy;&amp;jcy;&amp;ncy;&amp;ycy;&amp;khcy; &amp;rcy;&amp;ocy;&amp;zcy; &quot;&amp;CHcy;&amp;acy;&amp;jcy;&amp;ncy;&amp;acy;&amp;yacy; &amp;tscy;&amp;iecy;&amp;rcy;&amp;iecy;&amp;mcy;&amp;ocy;&amp;ncy;&amp;icy;&amp;ya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60" name="Picture 8" descr="&amp;Rcy;&amp;ocy;&amp;zcy;&amp;ycy;, &amp;chcy;&amp;acy;&amp;jcy;&amp;ncy;&amp;ycy;&amp;iecy;, &amp;bcy;&amp;ucy;&amp;kcy;&amp;iecy;&amp;tcy;, &amp;lcy;&amp;iecy;&amp;ncy;&amp;tcy;&amp;acy;, &amp;ncy;&amp;iecy;&amp;zhcy;&amp;ncy;&amp;ocy;&amp;scy;&amp;tcy;&amp;softcy; &amp;ocy;&amp;bcy;&amp;ocy;&amp;icy;, &amp;fcy;&amp;ocy;&amp;tcy;&amp;ocy;,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61255" y="980728"/>
            <a:ext cx="6567129" cy="45365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632882"/>
            <a:ext cx="79208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i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Календар Мудрості</a:t>
            </a:r>
          </a:p>
        </p:txBody>
      </p:sp>
      <p:pic>
        <p:nvPicPr>
          <p:cNvPr id="1028" name="Picture 4" descr="http://cs305410.vkontakte.ru/u75495740/-14/x_de7364c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093" y="1772816"/>
            <a:ext cx="3496915" cy="3444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1916832"/>
            <a:ext cx="30267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відомість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правильність</a:t>
            </a:r>
          </a:p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виразність</a:t>
            </a:r>
          </a:p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видкість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027325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196752"/>
            <a:ext cx="757130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кіт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луг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чари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		оса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казка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білка	рис	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краса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річка	гра  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бібліотека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рибка	міст	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королівство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1425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575729"/>
            <a:ext cx="87129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Існ</a:t>
            </a:r>
            <a:r>
              <a:rPr lang="uk-UA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кн_г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б_г_т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   н_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з_мл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_,</a:t>
            </a:r>
          </a:p>
          <a:p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В_н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ц_к_в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_,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м_др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   т_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п_вч_льн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_,</a:t>
            </a:r>
          </a:p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к_ж_н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н_с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д_р_сл_й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ч_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м_л_й</a:t>
            </a:r>
            <a:endParaRPr lang="uk-UA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К_зк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ч_т_є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д_ж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 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г_рн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6590621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Братья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Братья Грим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3333750" cy="3838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6980" y="692696"/>
            <a:ext cx="54994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Брати Якоб (1785-1863) і </a:t>
            </a:r>
          </a:p>
          <a:p>
            <a:pPr algn="ctr"/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Вільгельм (1786-1859) Грімм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20089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20688"/>
            <a:ext cx="4598155" cy="5231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562899182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764704"/>
            <a:ext cx="4941077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097286381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370</Words>
  <Application>Microsoft Office PowerPoint</Application>
  <PresentationFormat>Экран (4:3)</PresentationFormat>
  <Paragraphs>200</Paragraphs>
  <Slides>36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Наталья</cp:lastModifiedBy>
  <cp:revision>91</cp:revision>
  <dcterms:created xsi:type="dcterms:W3CDTF">2013-08-18T07:43:00Z</dcterms:created>
  <dcterms:modified xsi:type="dcterms:W3CDTF">2015-03-14T13:09:55Z</dcterms:modified>
</cp:coreProperties>
</file>