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Гра-подорож до королівства української мови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/>
              <a:t>Розробила «старший вчитель» вищої категорії школи І – ІІІ ступенів №238 міста Києва</a:t>
            </a:r>
          </a:p>
          <a:p>
            <a:r>
              <a:rPr lang="uk-UA" dirty="0"/>
              <a:t>Бутенко Діна Андріївна</a:t>
            </a:r>
          </a:p>
        </p:txBody>
      </p:sp>
      <p:pic>
        <p:nvPicPr>
          <p:cNvPr id="1026" name="Picture 2" descr="Картинки по запросу украинские орнаменты и уз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35" y="1477107"/>
            <a:ext cx="4445736" cy="333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63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Запрошуємо вас у </a:t>
            </a:r>
            <a:r>
              <a:rPr lang="uk-UA" sz="2400" dirty="0" err="1"/>
              <a:t>найправдивішу</a:t>
            </a:r>
            <a:r>
              <a:rPr lang="uk-UA" sz="2400" dirty="0"/>
              <a:t> казку.</a:t>
            </a:r>
            <a:br>
              <a:rPr lang="uk-UA" sz="2400" dirty="0"/>
            </a:br>
            <a:r>
              <a:rPr lang="uk-UA" sz="2400" dirty="0"/>
              <a:t>До неї відкриється вхід через мить.</a:t>
            </a:r>
          </a:p>
        </p:txBody>
      </p:sp>
      <p:pic>
        <p:nvPicPr>
          <p:cNvPr id="3074" name="Picture 2" descr="Картинки по запросу девушка в украинском национальном костю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51" y="422031"/>
            <a:ext cx="3622232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6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stihi.ru/pics/2015/01/24/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82" y="844060"/>
            <a:ext cx="4433668" cy="332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джерело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944" y="2506685"/>
            <a:ext cx="5088460" cy="338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11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танец подоляночка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4" y="1236198"/>
            <a:ext cx="5655340" cy="316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танец подоляночка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731" y="2475914"/>
            <a:ext cx="4732835" cy="354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86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верба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60" y="304250"/>
            <a:ext cx="2924169" cy="164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дуб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294" y="311978"/>
            <a:ext cx="2579547" cy="239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калина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283" y="479913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глід український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16" y="4621884"/>
            <a:ext cx="2610695" cy="191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Картинки по запросу шипшина фот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11" y="2359998"/>
            <a:ext cx="2660411" cy="185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Картинки по запросу горобина фото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879" y="3882683"/>
            <a:ext cx="3355807" cy="209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Картинки по запросу тополя фот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66" y="3435319"/>
            <a:ext cx="3555602" cy="237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Картинки по запросу казка кирило кожум'яка малю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21" y="265781"/>
            <a:ext cx="2850889" cy="37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казка колосок малю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15" y="134548"/>
            <a:ext cx="2149265" cy="291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артинки по запросу казка колосок малю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6" y="327915"/>
            <a:ext cx="2320658" cy="294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Картинки по запросу казка колосок малюн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55" y="1590675"/>
            <a:ext cx="2721890" cy="20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Картинки по запросу казка котигорошко малюн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932" y="3275151"/>
            <a:ext cx="2517804" cy="325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06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221" y="464234"/>
            <a:ext cx="5294184" cy="547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76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</a:rPr>
              <a:t>Ніжна, мила, світанкова. Ясна, чиста, колискова, мелодійна, </a:t>
            </a:r>
            <a:r>
              <a:rPr lang="uk-UA" sz="2000" dirty="0" err="1">
                <a:solidFill>
                  <a:schemeClr val="bg1"/>
                </a:solidFill>
              </a:rPr>
              <a:t>дзвінкотюча</a:t>
            </a:r>
            <a:r>
              <a:rPr lang="uk-UA" sz="2000" dirty="0">
                <a:solidFill>
                  <a:schemeClr val="bg1"/>
                </a:solidFill>
              </a:rPr>
              <a:t>, дивна, радісна, співуча, лагідна, жива, казкова, красна, чарівна, шовкова, найдорожча, добра, власна, мудра, сонячна, прекрасна, солов’їна, барвінкова </a:t>
            </a:r>
          </a:p>
        </p:txBody>
      </p:sp>
      <p:pic>
        <p:nvPicPr>
          <p:cNvPr id="9218" name="Picture 2" descr="Картинки по запросу украинский орнаме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99" y="307506"/>
            <a:ext cx="8333813" cy="386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980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dirty="0"/>
              <a:t>Українська мова!</a:t>
            </a:r>
          </a:p>
        </p:txBody>
      </p: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090" y="253392"/>
            <a:ext cx="3376554" cy="438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53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68</TotalTime>
  <Words>82</Words>
  <Application>Microsoft Office PowerPoint</Application>
  <PresentationFormat>Широкоэкранный</PresentationFormat>
  <Paragraphs>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Century Gothic</vt:lpstr>
      <vt:lpstr>Wingdings 3</vt:lpstr>
      <vt:lpstr>Сектор</vt:lpstr>
      <vt:lpstr>Гра-подорож до королівства української мови</vt:lpstr>
      <vt:lpstr>Запрошуємо вас у найправдивішу казку. До неї відкриється вхід через мить.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Ніжна, мила, світанкова. Ясна, чиста, колискова, мелодійна, дзвінкотюча, дивна, радісна, співуча, лагідна, жива, казкова, красна, чарівна, шовкова, найдорожча, добра, власна, мудра, сонячна, прекрасна, солов’їна, барвінкова </vt:lpstr>
      <vt:lpstr>Українська мова!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Гра-подорож до королівства української мови</dc:title>
  <dc:creator>Dina Butenko</dc:creator>
  <cp:lastModifiedBy>Dina Butenko</cp:lastModifiedBy>
  <cp:revision>9</cp:revision>
  <dcterms:created xsi:type="dcterms:W3CDTF">2017-01-23T20:17:48Z</dcterms:created>
  <dcterms:modified xsi:type="dcterms:W3CDTF">2017-01-23T22:15:08Z</dcterms:modified>
</cp:coreProperties>
</file>