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4000" dirty="0"/>
              <a:t>Споріднені </a:t>
            </a:r>
            <a:r>
              <a:rPr lang="uk-UA" sz="4000" i="1" dirty="0"/>
              <a:t>(спільнокореневі)</a:t>
            </a:r>
            <a:r>
              <a:rPr lang="uk-UA" sz="4000" dirty="0"/>
              <a:t> слова. Корінь слова.</a:t>
            </a:r>
            <a:br>
              <a:rPr lang="uk-UA" sz="4000" dirty="0"/>
            </a:br>
            <a:r>
              <a:rPr lang="uk-UA" sz="2000"/>
              <a:t>Урок</a:t>
            </a:r>
            <a:br>
              <a:rPr lang="uk-UA" sz="4000" dirty="0"/>
            </a:br>
            <a:r>
              <a:rPr lang="uk-UA" sz="1800" dirty="0"/>
              <a:t>українська мова, 3 клас</a:t>
            </a:r>
            <a:endParaRPr lang="uk-UA" sz="18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/>
              <a:t>Розробила вчитель вищої категорії, «старший вчитель»</a:t>
            </a:r>
          </a:p>
          <a:p>
            <a:r>
              <a:rPr lang="uk-UA" dirty="0"/>
              <a:t>Бутенко Діна Андріївна</a:t>
            </a:r>
          </a:p>
          <a:p>
            <a:pPr algn="ctr"/>
            <a:r>
              <a:rPr lang="uk-UA" dirty="0"/>
              <a:t>Школа І-ІІІ ст. №238 міста Києва</a:t>
            </a:r>
          </a:p>
        </p:txBody>
      </p:sp>
    </p:spTree>
    <p:extLst>
      <p:ext uri="{BB962C8B-B14F-4D97-AF65-F5344CB8AC3E}">
        <p14:creationId xmlns:p14="http://schemas.microsoft.com/office/powerpoint/2010/main" val="6777849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1800" dirty="0">
                <a:solidFill>
                  <a:schemeClr val="bg1"/>
                </a:solidFill>
              </a:rPr>
              <a:t>Мандрівку свою ми вже закінчили</a:t>
            </a:r>
            <a:br>
              <a:rPr lang="uk-UA" sz="1800" dirty="0">
                <a:solidFill>
                  <a:schemeClr val="bg1"/>
                </a:solidFill>
              </a:rPr>
            </a:br>
            <a:r>
              <a:rPr lang="uk-UA" sz="1800" dirty="0">
                <a:solidFill>
                  <a:schemeClr val="bg1"/>
                </a:solidFill>
              </a:rPr>
              <a:t>Все з вами і вивчили, і повторили.</a:t>
            </a:r>
            <a:br>
              <a:rPr lang="uk-UA" sz="1800" dirty="0">
                <a:solidFill>
                  <a:schemeClr val="bg1"/>
                </a:solidFill>
              </a:rPr>
            </a:br>
            <a:r>
              <a:rPr lang="uk-UA" sz="1800" dirty="0">
                <a:solidFill>
                  <a:schemeClr val="bg1"/>
                </a:solidFill>
              </a:rPr>
              <a:t>Всі дружні й активні були ви весь час.</a:t>
            </a:r>
            <a:br>
              <a:rPr lang="uk-UA" sz="1800" dirty="0">
                <a:solidFill>
                  <a:schemeClr val="bg1"/>
                </a:solidFill>
              </a:rPr>
            </a:br>
            <a:r>
              <a:rPr lang="uk-UA" sz="1800" dirty="0">
                <a:solidFill>
                  <a:schemeClr val="bg1"/>
                </a:solidFill>
              </a:rPr>
              <a:t>Хороші сюрпризи чекають на вас.</a:t>
            </a:r>
          </a:p>
        </p:txBody>
      </p:sp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646" y="2074984"/>
            <a:ext cx="5615354" cy="4211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41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листья деревьев осень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113" y="575383"/>
            <a:ext cx="2604367" cy="2364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листья деревьев осенью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006" y="1595800"/>
            <a:ext cx="304800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349" y="3659504"/>
            <a:ext cx="2985237" cy="212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листья деревьев осенью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112" y="3279677"/>
            <a:ext cx="3025727" cy="226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и по запросу листья деревьев осенью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866" y="848139"/>
            <a:ext cx="3169416" cy="1774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94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Він, немов крило за вітром, в небо мріяв полетіти.</a:t>
            </a:r>
            <a:b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Тільки золотом налився і тому в траву звалився.</a:t>
            </a:r>
            <a:b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Поріділи </a:t>
            </a:r>
            <a:r>
              <a:rPr lang="uk-UA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жолудята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це – листочок з </a:t>
            </a:r>
            <a:r>
              <a:rPr lang="uk-UA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дуба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–тата.</a:t>
            </a:r>
          </a:p>
        </p:txBody>
      </p:sp>
      <p:pic>
        <p:nvPicPr>
          <p:cNvPr id="2050" name="Picture 2" descr="Картинки по запросу листья дуба осень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499" y="2095499"/>
            <a:ext cx="3889131" cy="3889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6579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396" y="743610"/>
            <a:ext cx="5805657" cy="3265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казаки из мультика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67" y="512074"/>
            <a:ext cx="4631494" cy="3047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82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дуб и его листь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676275"/>
            <a:ext cx="8467725" cy="550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049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гуси рисунки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182" y="1029506"/>
            <a:ext cx="5058224" cy="350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 гусеницы рисун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0843" y="1554479"/>
            <a:ext cx="3372027" cy="2975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949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сойка карти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511" y="1453222"/>
            <a:ext cx="6191250" cy="3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47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и по запросу малюнок олівц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25" y="1619250"/>
            <a:ext cx="5278092" cy="393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454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и по запросу козаки з мультфільм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142999"/>
            <a:ext cx="6391422" cy="4793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974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65</TotalTime>
  <Words>46</Words>
  <Application>Microsoft Office PowerPoint</Application>
  <PresentationFormat>Широкоэкранный</PresentationFormat>
  <Paragraphs>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Times New Roman</vt:lpstr>
      <vt:lpstr>Trebuchet MS</vt:lpstr>
      <vt:lpstr>Tw Cen MT</vt:lpstr>
      <vt:lpstr>Контур</vt:lpstr>
      <vt:lpstr>Споріднені (спільнокореневі) слова. Корінь слова. Урок українська мова, 3 клас</vt:lpstr>
      <vt:lpstr>Презентация PowerPoint</vt:lpstr>
      <vt:lpstr>Він, немов крило за вітром, в небо мріяв полетіти. Тільки золотом налився і тому в траву звалився. Поріділи жолудята , це – листочок з дуба –тата.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Мандрівку свою ми вже закінчили Все з вами і вивчили, і повторили. Всі дружні й активні були ви весь час. Хороші сюрпризи чекають на вас.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Спільнокореневі (спільнокореневі) слова. Корінь слова. Урок-подорож. 3 клас</dc:title>
  <dc:creator>Dina Butenko</dc:creator>
  <cp:lastModifiedBy>Dina Butenko</cp:lastModifiedBy>
  <cp:revision>12</cp:revision>
  <dcterms:created xsi:type="dcterms:W3CDTF">2017-01-23T18:32:33Z</dcterms:created>
  <dcterms:modified xsi:type="dcterms:W3CDTF">2017-11-08T23:11:22Z</dcterms:modified>
</cp:coreProperties>
</file>