
<file path=[Content_Types].xml><?xml version="1.0" encoding="utf-8"?>
<Types xmlns="http://schemas.openxmlformats.org/package/2006/content-types">
  <Default Extension="png" ContentType="image/png"/>
  <Default Extension="jpeg" ContentType="image/jpeg"/>
  <Default Extension="com" ContentType="image/gif"/>
  <Default Extension="jpeg&amp;ehk=vOjr595LtaxdDbPAPrGViQ&amp;r=0&amp;pid=OfficeInsert" ContentType="image/jpeg"/>
  <Default Extension="jpg&amp;ehk=XXMcYp7A42ePDpszXpb6Sg&amp;r=0&amp;pid=OfficeInsert" ContentType="image/jpeg"/>
  <Default Extension="gif&amp;ehk=p" ContentType="image/gif"/>
  <Default Extension="png&amp;ehk=mFcxMYHWU" ContentType="image/png"/>
  <Default Extension="rels" ContentType="application/vnd.openxmlformats-package.relationships+xml"/>
  <Default Extension="xml" ContentType="application/xml"/>
  <Default Extension="jpg&amp;ehk=GkDk6L1vtSQwffDSu7WA7Q&amp;r=0&amp;pid=OfficeInsert" ContentType="image/jpeg"/>
  <Default Extension="jpg&amp;ehk=DTgJN" ContentType="image/jpeg"/>
  <Default Extension="jpg&amp;ehk=S" ContentType="image/jpeg"/>
  <Default Extension="gif&amp;ehk=Yn4eYFhC1lYNhJRLCgxW4w&amp;r=0&amp;pid=OfficeInsert" ContentType="image/gif"/>
  <Default Extension="jpg&amp;ehk=JJ" ContentType="image/jpeg"/>
  <Default Extension="jpg&amp;ehk=qiWgd7buXIgFNP4CWOTA4A&amp;r=0&amp;pid=OfficeInsert" ContentType="image/jpeg"/>
  <Default Extension="jpg&amp;ehk=Xqg45BXrarWt1JoZJYeFQA&amp;r=0&amp;pid=OfficeInsert" ContentType="image/jpeg"/>
  <Default Extension="jpeg&amp;ehk=fun0PJvb2gP5Ppi7eswjbg&amp;r=0&amp;pid=OfficeInsert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1" r:id="rId5"/>
    <p:sldId id="267" r:id="rId6"/>
    <p:sldId id="263" r:id="rId7"/>
    <p:sldId id="262" r:id="rId8"/>
    <p:sldId id="264" r:id="rId9"/>
    <p:sldId id="265" r:id="rId10"/>
    <p:sldId id="26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7247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77414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6804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9217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1137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84524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7357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3045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0557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9290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8682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26072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912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11341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7562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3502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8114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D0E3901-AC58-45B9-9F1D-51CABB17921A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61C7D-CB64-4BB2-A5E8-F0A18D73692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729193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&amp;ehk=fun0PJvb2gP5Ppi7eswjbg&amp;r=0&amp;pid=OfficeInsert"/><Relationship Id="rId2" Type="http://schemas.openxmlformats.org/officeDocument/2006/relationships/image" Target="../media/image17.jpg&amp;ehk=Xqg45BXrarWt1JoZJYeFQA&amp;r=0&amp;pid=OfficeInsert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reativecommons.org/licenses/by-sa/4.0/" TargetMode="External"/><Relationship Id="rId4" Type="http://schemas.openxmlformats.org/officeDocument/2006/relationships/hyperlink" Target="http://ru.wikifur.com/wiki/&#208;&#146;&#208;&#190;&#208;&#187;&#209;&#136;&#208;&#181;&#208;&#177;&#208;&#189;&#208;&#184;&#208;&#186;_&#208;&#152;&#208;&#183;&#209;&#131;&#208;&#188;&#209;&#128;&#209;&#131;&#208;&#180;&#208;&#189;&#208;&#190;&#208;&#179;&#208;&#190;_&#208;&#179;&#208;&#190;&#209;&#128;&#208;&#190;&#208;&#180;&#208;&#176;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com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&amp;ehk=vOjr595LtaxdDbPAPrGViQ&amp;r=0&amp;pid=OfficeInsert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&amp;ehk=GkDk6L1vtSQwffDSu7WA7Q&amp;r=0&amp;pid=OfficeInsert"/><Relationship Id="rId2" Type="http://schemas.openxmlformats.org/officeDocument/2006/relationships/image" Target="../media/image8.jpg&amp;ehk=S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u.wikipedia.org/wiki/%D0%AD%D0%BB%D0%BB%D0%B8_%D0%A1%D0%BC%D0%B8%D1%82" TargetMode="External"/><Relationship Id="rId4" Type="http://schemas.openxmlformats.org/officeDocument/2006/relationships/image" Target="../media/image10.jpg&amp;ehk=qiWgd7buXIgFNP4CWOTA4A&amp;r=0&amp;pid=OfficeInser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&amp;ehk=DTgJN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&amp;ehk=XXMcYp7A42ePDpszXpb6Sg&amp;r=0&amp;pid=OfficeInsert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&amp;ehk=Yn4eYFhC1lYNhJRLCgxW4w&amp;r=0&amp;pid=OfficeInsert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Analog_clock_animation.gif" TargetMode="External"/><Relationship Id="rId2" Type="http://schemas.openxmlformats.org/officeDocument/2006/relationships/image" Target="../media/image14.gif&amp;ehk=p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sa/3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&amp;ehk=mFcxMYHWU"/><Relationship Id="rId2" Type="http://schemas.openxmlformats.org/officeDocument/2006/relationships/image" Target="../media/image15.jpg&amp;ehk=JJ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2D084E-E66C-4595-AD41-3A7B6D42A2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2800" dirty="0"/>
              <a:t>Доба, година, хвилина, секунда. Визначення часу за годинником.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E011C2-838E-4843-8B6E-4CE57948A8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/>
              <a:t>Урок-гра з математики. 2 клас.     Розробила вчитель Бутенко Д.А., старший вчитель, м. </a:t>
            </a:r>
            <a:r>
              <a:rPr lang="uk-UA" dirty="0" err="1"/>
              <a:t>київ</a:t>
            </a:r>
            <a:r>
              <a:rPr lang="uk-UA" dirty="0"/>
              <a:t>, школа №238</a:t>
            </a:r>
          </a:p>
        </p:txBody>
      </p:sp>
    </p:spTree>
    <p:extLst>
      <p:ext uri="{BB962C8B-B14F-4D97-AF65-F5344CB8AC3E}">
        <p14:creationId xmlns:p14="http://schemas.microsoft.com/office/powerpoint/2010/main" val="3301067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6872F8-8CDF-4D93-8045-DA88C1746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355" y="287907"/>
            <a:ext cx="5981700" cy="442912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51EA9B-3FDA-4F58-A172-055971788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85202" y="1726183"/>
            <a:ext cx="6500795" cy="42385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181D44-E546-4BA9-ABC8-570D9429206E}"/>
              </a:ext>
            </a:extLst>
          </p:cNvPr>
          <p:cNvSpPr txBox="1"/>
          <p:nvPr/>
        </p:nvSpPr>
        <p:spPr>
          <a:xfrm>
            <a:off x="4905374" y="4431323"/>
            <a:ext cx="5223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>
                <a:hlinkClick r:id="rId4" tooltip="http://ru.wikifur.com/wiki/ÐÐ¾Ð»ÑÐµÐ±Ð½Ð¸Ðº_ÐÐ·ÑÐ¼ÑÑÐ´Ð½Ð¾Ð³Ð¾_Ð³Ð¾ÑÐ¾Ð´Ð°"/>
              </a:rPr>
              <a:t>Эта фотография</a:t>
            </a:r>
            <a:r>
              <a:rPr lang="uk-UA" sz="900"/>
              <a:t>, автор: Неизвестный автор, лицензия: </a:t>
            </a:r>
            <a:r>
              <a:rPr lang="uk-UA" sz="900">
                <a:hlinkClick r:id="rId5" tooltip="https://creativecommons.org/licenses/by-sa/4.0/"/>
              </a:rPr>
              <a:t>CC BY-SA</a:t>
            </a:r>
            <a:endParaRPr lang="uk-UA" sz="900"/>
          </a:p>
        </p:txBody>
      </p:sp>
    </p:spTree>
    <p:extLst>
      <p:ext uri="{BB962C8B-B14F-4D97-AF65-F5344CB8AC3E}">
        <p14:creationId xmlns:p14="http://schemas.microsoft.com/office/powerpoint/2010/main" val="296095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B49051-DB41-4577-A4E3-17CEA1FBF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62" y="1167619"/>
            <a:ext cx="7464610" cy="434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38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119AB-1EF8-4B19-8693-4D74B67BC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Смарагдове місто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584BE9-DC09-47F8-9D42-5CA514396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350" y="2248003"/>
            <a:ext cx="6344530" cy="375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0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7C68D8-11B1-43AA-BA3E-4E9B22818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14" y="532533"/>
            <a:ext cx="5561428" cy="41710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F7017D-2D9E-4B84-AFC5-AC0B2D2B38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623" y="2447778"/>
            <a:ext cx="6673037" cy="36034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C84F20-2FCE-46B8-8C66-DAFC2C0C4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753687" y="532533"/>
            <a:ext cx="4082973" cy="355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98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8B9C0A-DF34-47A8-B497-0B7F6575C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00" y="1270000"/>
            <a:ext cx="6985000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73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6A7201-022F-4150-883E-CF7586754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818" y="511126"/>
            <a:ext cx="5417234" cy="541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9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1A9B0D-8E77-4E1B-86BE-DDBF5D7D4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524000"/>
            <a:ext cx="5023338" cy="502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6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C62220-9B1E-4765-A6B8-D695D848F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01661" y="1590029"/>
            <a:ext cx="3945938" cy="39741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7B2D37-BDFA-480C-BBFC-3EE5775B9723}"/>
              </a:ext>
            </a:extLst>
          </p:cNvPr>
          <p:cNvSpPr txBox="1"/>
          <p:nvPr/>
        </p:nvSpPr>
        <p:spPr>
          <a:xfrm>
            <a:off x="4501661" y="5379486"/>
            <a:ext cx="3746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>
                <a:hlinkClick r:id="rId3" tooltip="https://commons.wikimedia.org/wiki/File:Analog_clock_animation.gif"/>
              </a:rPr>
              <a:t>Эта фотография</a:t>
            </a:r>
            <a:r>
              <a:rPr lang="uk-UA" sz="900"/>
              <a:t>, автор: Неизвестный автор, лицензия: </a:t>
            </a:r>
            <a:r>
              <a:rPr lang="uk-UA" sz="900">
                <a:hlinkClick r:id="rId4" tooltip="https://creativecommons.org/licenses/by-sa/3.0/"/>
              </a:rPr>
              <a:t>CC BY-SA</a:t>
            </a:r>
            <a:endParaRPr lang="uk-UA" sz="900"/>
          </a:p>
        </p:txBody>
      </p:sp>
    </p:spTree>
    <p:extLst>
      <p:ext uri="{BB962C8B-B14F-4D97-AF65-F5344CB8AC3E}">
        <p14:creationId xmlns:p14="http://schemas.microsoft.com/office/powerpoint/2010/main" val="12674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45F80A-0508-47E9-87FC-583A4191E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86" y="942536"/>
            <a:ext cx="4145279" cy="31089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EFE08C-0F2D-4302-B890-9B1A1E24B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536" y="781634"/>
            <a:ext cx="7142720" cy="513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7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68</TotalTime>
  <Words>63</Words>
  <Application>Microsoft Office PowerPoint</Application>
  <PresentationFormat>Широкоэкранный</PresentationFormat>
  <Paragraphs>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Ион</vt:lpstr>
      <vt:lpstr>Доба, година, хвилина, секунда. Визначення часу за годинником.</vt:lpstr>
      <vt:lpstr>Презентация PowerPoint</vt:lpstr>
      <vt:lpstr>Смарагдове місто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Доба, година, хвилина, секунда. Визначення часу за годинником.</dc:title>
  <dc:creator>Dina Butenko</dc:creator>
  <cp:lastModifiedBy>Dina Butenko</cp:lastModifiedBy>
  <cp:revision>6</cp:revision>
  <dcterms:created xsi:type="dcterms:W3CDTF">2017-11-08T21:44:56Z</dcterms:created>
  <dcterms:modified xsi:type="dcterms:W3CDTF">2017-11-08T22:53:53Z</dcterms:modified>
</cp:coreProperties>
</file>