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99" r:id="rId1"/>
  </p:sldMasterIdLst>
  <p:sldIdLst>
    <p:sldId id="256" r:id="rId2"/>
    <p:sldId id="32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4" r:id="rId7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051"/>
    <a:srgbClr val="F6F6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22"/>
    <p:restoredTop sz="94675"/>
  </p:normalViewPr>
  <p:slideViewPr>
    <p:cSldViewPr snapToGrid="0" snapToObjects="1">
      <p:cViewPr varScale="1">
        <p:scale>
          <a:sx n="102" d="100"/>
          <a:sy n="102" d="100"/>
        </p:scale>
        <p:origin x="208" y="2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slide" Target="slides/slide68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70" Type="http://schemas.openxmlformats.org/officeDocument/2006/relationships/slide" Target="slides/slide69.xml"/><Relationship Id="rId71" Type="http://schemas.openxmlformats.org/officeDocument/2006/relationships/presProps" Target="presProps.xml"/><Relationship Id="rId72" Type="http://schemas.openxmlformats.org/officeDocument/2006/relationships/viewProps" Target="viewProp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73" Type="http://schemas.openxmlformats.org/officeDocument/2006/relationships/theme" Target="theme/theme1.xml"/><Relationship Id="rId74" Type="http://schemas.openxmlformats.org/officeDocument/2006/relationships/tableStyles" Target="tableStyles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57632B-206D-5E42-BF5E-5B4564F8296B}" type="doc">
      <dgm:prSet loTypeId="urn:microsoft.com/office/officeart/2005/8/layout/radial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801F751-9868-4043-B80A-D3BAB58A092F}">
      <dgm:prSet phldrT="[Текст]"/>
      <dgm:spPr>
        <a:solidFill>
          <a:srgbClr val="FFFF00"/>
        </a:solidFill>
      </dgm:spPr>
      <dgm:t>
        <a:bodyPr/>
        <a:lstStyle/>
        <a:p>
          <a:r>
            <a:rPr lang="en-US" dirty="0">
              <a:solidFill>
                <a:srgbClr val="009051"/>
              </a:solidFill>
            </a:rPr>
            <a:t>ОЗНА́КИ ВЕСНИ</a:t>
          </a:r>
          <a:endParaRPr lang="ru-RU" dirty="0">
            <a:solidFill>
              <a:srgbClr val="009051"/>
            </a:solidFill>
          </a:endParaRPr>
        </a:p>
      </dgm:t>
    </dgm:pt>
    <dgm:pt modelId="{2260A318-9E1F-B34E-A03D-AAB5CA507CF2}" type="parTrans" cxnId="{2969AD7D-4047-0A4D-B6FD-3D6E6A826507}">
      <dgm:prSet/>
      <dgm:spPr/>
      <dgm:t>
        <a:bodyPr/>
        <a:lstStyle/>
        <a:p>
          <a:endParaRPr lang="ru-RU"/>
        </a:p>
      </dgm:t>
    </dgm:pt>
    <dgm:pt modelId="{6E530E24-3507-3A47-916A-B4D71C3AF5A6}" type="sibTrans" cxnId="{2969AD7D-4047-0A4D-B6FD-3D6E6A826507}">
      <dgm:prSet/>
      <dgm:spPr/>
      <dgm:t>
        <a:bodyPr/>
        <a:lstStyle/>
        <a:p>
          <a:endParaRPr lang="ru-RU"/>
        </a:p>
      </dgm:t>
    </dgm:pt>
    <dgm:pt modelId="{BB2C9BEE-AB8D-4C43-8239-3DF956B646DF}">
      <dgm:prSet/>
      <dgm:spPr>
        <a:solidFill>
          <a:srgbClr val="92D050"/>
        </a:solidFill>
      </dgm:spPr>
      <dgm:t>
        <a:bodyPr/>
        <a:lstStyle/>
        <a:p>
          <a:r>
            <a:rPr lang="en-US" dirty="0"/>
            <a:t>СНІГ </a:t>
          </a:r>
          <a:r>
            <a:rPr lang="en-US" dirty="0" err="1"/>
            <a:t>І</a:t>
          </a:r>
          <a:r>
            <a:rPr lang="en-US" dirty="0"/>
            <a:t> ЛІД ТАНЕ</a:t>
          </a:r>
          <a:endParaRPr lang="ru-RU" dirty="0"/>
        </a:p>
      </dgm:t>
    </dgm:pt>
    <dgm:pt modelId="{87A6FF69-DF5E-0344-9DE6-586F0D76CF89}" type="parTrans" cxnId="{9A46867F-931E-5F40-8B23-926389EB67A8}">
      <dgm:prSet/>
      <dgm:spPr/>
      <dgm:t>
        <a:bodyPr/>
        <a:lstStyle/>
        <a:p>
          <a:endParaRPr lang="ru-RU"/>
        </a:p>
      </dgm:t>
    </dgm:pt>
    <dgm:pt modelId="{981C4F6F-0F42-CE46-8CB8-247AD49C2865}" type="sibTrans" cxnId="{9A46867F-931E-5F40-8B23-926389EB67A8}">
      <dgm:prSet/>
      <dgm:spPr/>
      <dgm:t>
        <a:bodyPr/>
        <a:lstStyle/>
        <a:p>
          <a:endParaRPr lang="ru-RU"/>
        </a:p>
      </dgm:t>
    </dgm:pt>
    <dgm:pt modelId="{04D2C511-9B04-324B-BAAB-D1F8EE60071A}">
      <dgm:prSet/>
      <dgm:spPr>
        <a:solidFill>
          <a:srgbClr val="92D050"/>
        </a:solidFill>
      </dgm:spPr>
      <dgm:t>
        <a:bodyPr/>
        <a:lstStyle/>
        <a:p>
          <a:r>
            <a:rPr lang="en-US"/>
            <a:t>СОНЦЕ ВИСОКО ПІДНІМАЄТЬСЯ НАД ГОРИЗОНТОМ</a:t>
          </a:r>
          <a:endParaRPr lang="ru-RU"/>
        </a:p>
      </dgm:t>
    </dgm:pt>
    <dgm:pt modelId="{7C99E552-7AE9-9C45-AA1B-E31FD66DEBB0}" type="parTrans" cxnId="{D03A4B7B-F85B-E749-8CF8-1887AA02317E}">
      <dgm:prSet/>
      <dgm:spPr/>
      <dgm:t>
        <a:bodyPr/>
        <a:lstStyle/>
        <a:p>
          <a:endParaRPr lang="ru-RU"/>
        </a:p>
      </dgm:t>
    </dgm:pt>
    <dgm:pt modelId="{F0A06D24-0BB5-4F44-B24C-82E730FE7110}" type="sibTrans" cxnId="{D03A4B7B-F85B-E749-8CF8-1887AA02317E}">
      <dgm:prSet/>
      <dgm:spPr/>
      <dgm:t>
        <a:bodyPr/>
        <a:lstStyle/>
        <a:p>
          <a:endParaRPr lang="ru-RU"/>
        </a:p>
      </dgm:t>
    </dgm:pt>
    <dgm:pt modelId="{02A0B458-21E2-494D-A6D7-B582479B729E}">
      <dgm:prSet/>
      <dgm:spPr>
        <a:solidFill>
          <a:srgbClr val="92D050"/>
        </a:solidFill>
      </dgm:spPr>
      <dgm:t>
        <a:bodyPr/>
        <a:lstStyle/>
        <a:p>
          <a:r>
            <a:rPr lang="en-US"/>
            <a:t>ДНІ СТАЮТЬ ДОВШИМИ</a:t>
          </a:r>
          <a:endParaRPr lang="ru-RU"/>
        </a:p>
      </dgm:t>
    </dgm:pt>
    <dgm:pt modelId="{1687F328-FAFF-7340-BF6B-4272E17AC0CB}" type="parTrans" cxnId="{464B8A25-8691-B748-9E2D-896AC68F2F61}">
      <dgm:prSet/>
      <dgm:spPr/>
      <dgm:t>
        <a:bodyPr/>
        <a:lstStyle/>
        <a:p>
          <a:endParaRPr lang="ru-RU"/>
        </a:p>
      </dgm:t>
    </dgm:pt>
    <dgm:pt modelId="{ABD7ED6B-2791-2348-90E4-6112049B48E6}" type="sibTrans" cxnId="{464B8A25-8691-B748-9E2D-896AC68F2F61}">
      <dgm:prSet/>
      <dgm:spPr/>
      <dgm:t>
        <a:bodyPr/>
        <a:lstStyle/>
        <a:p>
          <a:endParaRPr lang="ru-RU"/>
        </a:p>
      </dgm:t>
    </dgm:pt>
    <dgm:pt modelId="{17D929D9-9823-5443-A56C-D7D664AAC00A}">
      <dgm:prSet/>
      <dgm:spPr>
        <a:solidFill>
          <a:srgbClr val="92D050"/>
        </a:solidFill>
      </dgm:spPr>
      <dgm:t>
        <a:bodyPr/>
        <a:lstStyle/>
        <a:p>
          <a:r>
            <a:rPr lang="en-US" dirty="0"/>
            <a:t>ТЕПЛІШАЄ</a:t>
          </a:r>
          <a:endParaRPr lang="ru-RU" dirty="0"/>
        </a:p>
      </dgm:t>
    </dgm:pt>
    <dgm:pt modelId="{BB6332B3-8EB9-6245-8E9E-84379F49A2C2}" type="parTrans" cxnId="{8A9BB624-3A32-BB43-B527-EC7B9DB281D2}">
      <dgm:prSet/>
      <dgm:spPr/>
      <dgm:t>
        <a:bodyPr/>
        <a:lstStyle/>
        <a:p>
          <a:endParaRPr lang="ru-RU"/>
        </a:p>
      </dgm:t>
    </dgm:pt>
    <dgm:pt modelId="{42F20E4B-5214-6642-ADEF-A4A208B9059A}" type="sibTrans" cxnId="{8A9BB624-3A32-BB43-B527-EC7B9DB281D2}">
      <dgm:prSet/>
      <dgm:spPr/>
      <dgm:t>
        <a:bodyPr/>
        <a:lstStyle/>
        <a:p>
          <a:endParaRPr lang="ru-RU"/>
        </a:p>
      </dgm:t>
    </dgm:pt>
    <dgm:pt modelId="{290CCC34-E44F-C04D-AB81-C5BD7F35C29D}">
      <dgm:prSet/>
      <dgm:spPr>
        <a:solidFill>
          <a:srgbClr val="92D050"/>
        </a:solidFill>
      </dgm:spPr>
      <dgm:t>
        <a:bodyPr/>
        <a:lstStyle/>
        <a:p>
          <a:r>
            <a:rPr lang="en-US" dirty="0"/>
            <a:t>НЕБО БЛАКИТНЕ</a:t>
          </a:r>
          <a:endParaRPr lang="ru-RU" dirty="0"/>
        </a:p>
      </dgm:t>
    </dgm:pt>
    <dgm:pt modelId="{CE3E42EB-3D38-494A-825B-1F3F80781B45}" type="parTrans" cxnId="{0E26A369-8373-CF44-9F6C-F5AC20F0464F}">
      <dgm:prSet/>
      <dgm:spPr/>
      <dgm:t>
        <a:bodyPr/>
        <a:lstStyle/>
        <a:p>
          <a:endParaRPr lang="ru-RU"/>
        </a:p>
      </dgm:t>
    </dgm:pt>
    <dgm:pt modelId="{0AF287A1-9C8A-1F4D-A3DA-4ECB1B8B8B55}" type="sibTrans" cxnId="{0E26A369-8373-CF44-9F6C-F5AC20F0464F}">
      <dgm:prSet/>
      <dgm:spPr/>
      <dgm:t>
        <a:bodyPr/>
        <a:lstStyle/>
        <a:p>
          <a:endParaRPr lang="ru-RU"/>
        </a:p>
      </dgm:t>
    </dgm:pt>
    <dgm:pt modelId="{660EC6FD-1200-1142-837E-58E75CFC75B3}">
      <dgm:prSet/>
      <dgm:spPr>
        <a:solidFill>
          <a:srgbClr val="92D050"/>
        </a:solidFill>
      </dgm:spPr>
      <dgm:t>
        <a:bodyPr/>
        <a:lstStyle/>
        <a:p>
          <a:r>
            <a:rPr lang="en-US" dirty="0"/>
            <a:t>БАГАТО РОСЛИН ПОЧИНАЮТЬ ЦВІСТИ</a:t>
          </a:r>
          <a:endParaRPr lang="ru-RU" dirty="0"/>
        </a:p>
      </dgm:t>
    </dgm:pt>
    <dgm:pt modelId="{C4768DF0-6523-8D40-BEB0-4D15C5C88D93}" type="parTrans" cxnId="{EAC9BEEA-CBC9-FF4A-AC84-3897B9D29F60}">
      <dgm:prSet/>
      <dgm:spPr/>
      <dgm:t>
        <a:bodyPr/>
        <a:lstStyle/>
        <a:p>
          <a:endParaRPr lang="ru-RU"/>
        </a:p>
      </dgm:t>
    </dgm:pt>
    <dgm:pt modelId="{71335E16-D3EA-1041-83B8-7C8B401E9C57}" type="sibTrans" cxnId="{EAC9BEEA-CBC9-FF4A-AC84-3897B9D29F60}">
      <dgm:prSet/>
      <dgm:spPr/>
      <dgm:t>
        <a:bodyPr/>
        <a:lstStyle/>
        <a:p>
          <a:endParaRPr lang="ru-RU"/>
        </a:p>
      </dgm:t>
    </dgm:pt>
    <dgm:pt modelId="{F3BD08AF-CF48-1444-AECA-6E1D10653CE6}">
      <dgm:prSet/>
      <dgm:spPr>
        <a:solidFill>
          <a:srgbClr val="92D050"/>
        </a:solidFill>
      </dgm:spPr>
      <dgm:t>
        <a:bodyPr/>
        <a:lstStyle/>
        <a:p>
          <a:r>
            <a:rPr lang="en-US" dirty="0"/>
            <a:t>З`ЯВЛЯЮТЬСЯ КОМАХИ</a:t>
          </a:r>
          <a:endParaRPr lang="ru-RU" dirty="0"/>
        </a:p>
      </dgm:t>
    </dgm:pt>
    <dgm:pt modelId="{72C662D8-C2B3-304A-BD1C-F3E7543163A2}" type="parTrans" cxnId="{260BF118-C21B-164C-B0C9-EDD03B7C3491}">
      <dgm:prSet/>
      <dgm:spPr/>
      <dgm:t>
        <a:bodyPr/>
        <a:lstStyle/>
        <a:p>
          <a:endParaRPr lang="ru-RU"/>
        </a:p>
      </dgm:t>
    </dgm:pt>
    <dgm:pt modelId="{D3ADE038-6DF0-0F4F-A67A-2E771701BBD4}" type="sibTrans" cxnId="{260BF118-C21B-164C-B0C9-EDD03B7C3491}">
      <dgm:prSet/>
      <dgm:spPr/>
      <dgm:t>
        <a:bodyPr/>
        <a:lstStyle/>
        <a:p>
          <a:endParaRPr lang="ru-RU"/>
        </a:p>
      </dgm:t>
    </dgm:pt>
    <dgm:pt modelId="{73CFFA4E-E595-274F-9BC9-67E27368690E}">
      <dgm:prSet/>
      <dgm:spPr>
        <a:solidFill>
          <a:srgbClr val="92D050"/>
        </a:solidFill>
      </dgm:spPr>
      <dgm:t>
        <a:bodyPr/>
        <a:lstStyle/>
        <a:p>
          <a:r>
            <a:rPr lang="en-US" dirty="0"/>
            <a:t>ПОВЕРТАЮТЬСЯ ПТАХИ</a:t>
          </a:r>
          <a:endParaRPr lang="ru-RU" dirty="0"/>
        </a:p>
      </dgm:t>
    </dgm:pt>
    <dgm:pt modelId="{8AD59D61-25E8-B34F-967D-8B02FBC8EA82}" type="parTrans" cxnId="{B60A0104-588C-8A42-AA28-45F8392455C7}">
      <dgm:prSet/>
      <dgm:spPr/>
      <dgm:t>
        <a:bodyPr/>
        <a:lstStyle/>
        <a:p>
          <a:endParaRPr lang="ru-RU"/>
        </a:p>
      </dgm:t>
    </dgm:pt>
    <dgm:pt modelId="{7089A35D-566F-F748-91A2-DA15278A6299}" type="sibTrans" cxnId="{B60A0104-588C-8A42-AA28-45F8392455C7}">
      <dgm:prSet/>
      <dgm:spPr/>
      <dgm:t>
        <a:bodyPr/>
        <a:lstStyle/>
        <a:p>
          <a:endParaRPr lang="ru-RU"/>
        </a:p>
      </dgm:t>
    </dgm:pt>
    <dgm:pt modelId="{3264A42C-8B37-6C4F-8B0B-098C34FCC7A0}">
      <dgm:prSet/>
      <dgm:spPr>
        <a:solidFill>
          <a:srgbClr val="92D050"/>
        </a:solidFill>
      </dgm:spPr>
      <dgm:t>
        <a:bodyPr/>
        <a:lstStyle/>
        <a:p>
          <a:r>
            <a:rPr lang="en-US" dirty="0"/>
            <a:t>ЗВІРІ ВИВОДЯТЬ ПОТОМСТВО</a:t>
          </a:r>
          <a:endParaRPr lang="ru-RU" dirty="0"/>
        </a:p>
      </dgm:t>
    </dgm:pt>
    <dgm:pt modelId="{71004C18-8B0B-9140-8209-A85FF801A1B3}" type="parTrans" cxnId="{D302694E-E3A6-EF45-A64D-F4DE5F1F3F04}">
      <dgm:prSet/>
      <dgm:spPr/>
      <dgm:t>
        <a:bodyPr/>
        <a:lstStyle/>
        <a:p>
          <a:endParaRPr lang="ru-RU"/>
        </a:p>
      </dgm:t>
    </dgm:pt>
    <dgm:pt modelId="{2F60FC47-E07B-7442-A382-980A52B947C8}" type="sibTrans" cxnId="{D302694E-E3A6-EF45-A64D-F4DE5F1F3F04}">
      <dgm:prSet/>
      <dgm:spPr/>
      <dgm:t>
        <a:bodyPr/>
        <a:lstStyle/>
        <a:p>
          <a:endParaRPr lang="ru-RU"/>
        </a:p>
      </dgm:t>
    </dgm:pt>
    <dgm:pt modelId="{8E5671D0-20CD-0D4C-B7BE-5E0D08D66035}" type="pres">
      <dgm:prSet presAssocID="{DB57632B-206D-5E42-BF5E-5B4564F8296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7AACD8-7CCD-7546-B74A-6002F666FD97}" type="pres">
      <dgm:prSet presAssocID="{D801F751-9868-4043-B80A-D3BAB58A092F}" presName="centerShape" presStyleLbl="node0" presStyleIdx="0" presStyleCnt="1" custScaleX="178272"/>
      <dgm:spPr/>
      <dgm:t>
        <a:bodyPr/>
        <a:lstStyle/>
        <a:p>
          <a:endParaRPr lang="ru-RU"/>
        </a:p>
      </dgm:t>
    </dgm:pt>
    <dgm:pt modelId="{FA855978-8D09-7646-B84F-FF49BE527F8B}" type="pres">
      <dgm:prSet presAssocID="{87A6FF69-DF5E-0344-9DE6-586F0D76CF89}" presName="parTrans" presStyleLbl="sibTrans2D1" presStyleIdx="0" presStyleCnt="9"/>
      <dgm:spPr/>
      <dgm:t>
        <a:bodyPr/>
        <a:lstStyle/>
        <a:p>
          <a:endParaRPr lang="ru-RU"/>
        </a:p>
      </dgm:t>
    </dgm:pt>
    <dgm:pt modelId="{BD46D676-7F78-8E47-8F44-0C363FD90E95}" type="pres">
      <dgm:prSet presAssocID="{87A6FF69-DF5E-0344-9DE6-586F0D76CF89}" presName="connectorText" presStyleLbl="sibTrans2D1" presStyleIdx="0" presStyleCnt="9"/>
      <dgm:spPr/>
      <dgm:t>
        <a:bodyPr/>
        <a:lstStyle/>
        <a:p>
          <a:endParaRPr lang="ru-RU"/>
        </a:p>
      </dgm:t>
    </dgm:pt>
    <dgm:pt modelId="{785DBA60-8C88-AC43-A392-80C72ABCEE2D}" type="pres">
      <dgm:prSet presAssocID="{BB2C9BEE-AB8D-4C43-8239-3DF956B646DF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5A3137-F3CA-9D44-9199-BBBAECAB3FD6}" type="pres">
      <dgm:prSet presAssocID="{72C662D8-C2B3-304A-BD1C-F3E7543163A2}" presName="parTrans" presStyleLbl="sibTrans2D1" presStyleIdx="1" presStyleCnt="9"/>
      <dgm:spPr/>
      <dgm:t>
        <a:bodyPr/>
        <a:lstStyle/>
        <a:p>
          <a:endParaRPr lang="ru-RU"/>
        </a:p>
      </dgm:t>
    </dgm:pt>
    <dgm:pt modelId="{0A16F086-6BE8-8E49-923B-E01A061F402A}" type="pres">
      <dgm:prSet presAssocID="{72C662D8-C2B3-304A-BD1C-F3E7543163A2}" presName="connectorText" presStyleLbl="sibTrans2D1" presStyleIdx="1" presStyleCnt="9"/>
      <dgm:spPr/>
      <dgm:t>
        <a:bodyPr/>
        <a:lstStyle/>
        <a:p>
          <a:endParaRPr lang="ru-RU"/>
        </a:p>
      </dgm:t>
    </dgm:pt>
    <dgm:pt modelId="{A59D7FD2-9945-9647-811A-F60AADF05DB8}" type="pres">
      <dgm:prSet presAssocID="{F3BD08AF-CF48-1444-AECA-6E1D10653CE6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744C24-EEF2-F14A-B596-BA89E87A168E}" type="pres">
      <dgm:prSet presAssocID="{8AD59D61-25E8-B34F-967D-8B02FBC8EA82}" presName="parTrans" presStyleLbl="sibTrans2D1" presStyleIdx="2" presStyleCnt="9"/>
      <dgm:spPr/>
      <dgm:t>
        <a:bodyPr/>
        <a:lstStyle/>
        <a:p>
          <a:endParaRPr lang="ru-RU"/>
        </a:p>
      </dgm:t>
    </dgm:pt>
    <dgm:pt modelId="{77343DBA-863D-884A-B558-AFBDEFA569B7}" type="pres">
      <dgm:prSet presAssocID="{8AD59D61-25E8-B34F-967D-8B02FBC8EA82}" presName="connectorText" presStyleLbl="sibTrans2D1" presStyleIdx="2" presStyleCnt="9"/>
      <dgm:spPr/>
      <dgm:t>
        <a:bodyPr/>
        <a:lstStyle/>
        <a:p>
          <a:endParaRPr lang="ru-RU"/>
        </a:p>
      </dgm:t>
    </dgm:pt>
    <dgm:pt modelId="{2DC0D573-1AF7-6F46-9902-D788F96DFFAD}" type="pres">
      <dgm:prSet presAssocID="{73CFFA4E-E595-274F-9BC9-67E27368690E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29C93E-BB0F-D146-BBF2-A207001C9271}" type="pres">
      <dgm:prSet presAssocID="{71004C18-8B0B-9140-8209-A85FF801A1B3}" presName="parTrans" presStyleLbl="sibTrans2D1" presStyleIdx="3" presStyleCnt="9"/>
      <dgm:spPr/>
      <dgm:t>
        <a:bodyPr/>
        <a:lstStyle/>
        <a:p>
          <a:endParaRPr lang="ru-RU"/>
        </a:p>
      </dgm:t>
    </dgm:pt>
    <dgm:pt modelId="{50077F14-6EE3-B546-B457-DE0385A0EE25}" type="pres">
      <dgm:prSet presAssocID="{71004C18-8B0B-9140-8209-A85FF801A1B3}" presName="connectorText" presStyleLbl="sibTrans2D1" presStyleIdx="3" presStyleCnt="9"/>
      <dgm:spPr/>
      <dgm:t>
        <a:bodyPr/>
        <a:lstStyle/>
        <a:p>
          <a:endParaRPr lang="ru-RU"/>
        </a:p>
      </dgm:t>
    </dgm:pt>
    <dgm:pt modelId="{AEA19349-03F8-934E-A6D5-49954E465A38}" type="pres">
      <dgm:prSet presAssocID="{3264A42C-8B37-6C4F-8B0B-098C34FCC7A0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85A0EC-317C-5249-884F-235DCAB9D134}" type="pres">
      <dgm:prSet presAssocID="{7C99E552-7AE9-9C45-AA1B-E31FD66DEBB0}" presName="parTrans" presStyleLbl="sibTrans2D1" presStyleIdx="4" presStyleCnt="9"/>
      <dgm:spPr/>
      <dgm:t>
        <a:bodyPr/>
        <a:lstStyle/>
        <a:p>
          <a:endParaRPr lang="ru-RU"/>
        </a:p>
      </dgm:t>
    </dgm:pt>
    <dgm:pt modelId="{9C67B3B6-0BA3-3E43-B337-54E7A98CD4EF}" type="pres">
      <dgm:prSet presAssocID="{7C99E552-7AE9-9C45-AA1B-E31FD66DEBB0}" presName="connectorText" presStyleLbl="sibTrans2D1" presStyleIdx="4" presStyleCnt="9"/>
      <dgm:spPr/>
      <dgm:t>
        <a:bodyPr/>
        <a:lstStyle/>
        <a:p>
          <a:endParaRPr lang="ru-RU"/>
        </a:p>
      </dgm:t>
    </dgm:pt>
    <dgm:pt modelId="{6518B683-9B21-D64D-844E-915915DD6041}" type="pres">
      <dgm:prSet presAssocID="{04D2C511-9B04-324B-BAAB-D1F8EE60071A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20632B-3BE5-8249-9CBF-CCE2D4FFA8D5}" type="pres">
      <dgm:prSet presAssocID="{1687F328-FAFF-7340-BF6B-4272E17AC0CB}" presName="parTrans" presStyleLbl="sibTrans2D1" presStyleIdx="5" presStyleCnt="9"/>
      <dgm:spPr/>
      <dgm:t>
        <a:bodyPr/>
        <a:lstStyle/>
        <a:p>
          <a:endParaRPr lang="ru-RU"/>
        </a:p>
      </dgm:t>
    </dgm:pt>
    <dgm:pt modelId="{29787307-7BFC-304A-A328-3C238010D80A}" type="pres">
      <dgm:prSet presAssocID="{1687F328-FAFF-7340-BF6B-4272E17AC0CB}" presName="connectorText" presStyleLbl="sibTrans2D1" presStyleIdx="5" presStyleCnt="9"/>
      <dgm:spPr/>
      <dgm:t>
        <a:bodyPr/>
        <a:lstStyle/>
        <a:p>
          <a:endParaRPr lang="ru-RU"/>
        </a:p>
      </dgm:t>
    </dgm:pt>
    <dgm:pt modelId="{82854FF2-6421-FD44-B19A-432F5E79E926}" type="pres">
      <dgm:prSet presAssocID="{02A0B458-21E2-494D-A6D7-B582479B729E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C3D1B5-493B-C64A-ACD2-53B72E134F6C}" type="pres">
      <dgm:prSet presAssocID="{BB6332B3-8EB9-6245-8E9E-84379F49A2C2}" presName="parTrans" presStyleLbl="sibTrans2D1" presStyleIdx="6" presStyleCnt="9"/>
      <dgm:spPr/>
      <dgm:t>
        <a:bodyPr/>
        <a:lstStyle/>
        <a:p>
          <a:endParaRPr lang="ru-RU"/>
        </a:p>
      </dgm:t>
    </dgm:pt>
    <dgm:pt modelId="{0166E5CD-BF0A-E742-BDED-5C49146BB230}" type="pres">
      <dgm:prSet presAssocID="{BB6332B3-8EB9-6245-8E9E-84379F49A2C2}" presName="connectorText" presStyleLbl="sibTrans2D1" presStyleIdx="6" presStyleCnt="9"/>
      <dgm:spPr/>
      <dgm:t>
        <a:bodyPr/>
        <a:lstStyle/>
        <a:p>
          <a:endParaRPr lang="ru-RU"/>
        </a:p>
      </dgm:t>
    </dgm:pt>
    <dgm:pt modelId="{A1DAE74C-911B-6046-89D7-E32040A776D6}" type="pres">
      <dgm:prSet presAssocID="{17D929D9-9823-5443-A56C-D7D664AAC00A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9D7321-B2BB-144A-A0A0-4B9E01F7CC7A}" type="pres">
      <dgm:prSet presAssocID="{CE3E42EB-3D38-494A-825B-1F3F80781B45}" presName="parTrans" presStyleLbl="sibTrans2D1" presStyleIdx="7" presStyleCnt="9"/>
      <dgm:spPr/>
      <dgm:t>
        <a:bodyPr/>
        <a:lstStyle/>
        <a:p>
          <a:endParaRPr lang="ru-RU"/>
        </a:p>
      </dgm:t>
    </dgm:pt>
    <dgm:pt modelId="{22454D6E-9B69-DA4C-BC17-0A2BA4A8C965}" type="pres">
      <dgm:prSet presAssocID="{CE3E42EB-3D38-494A-825B-1F3F80781B45}" presName="connectorText" presStyleLbl="sibTrans2D1" presStyleIdx="7" presStyleCnt="9"/>
      <dgm:spPr/>
      <dgm:t>
        <a:bodyPr/>
        <a:lstStyle/>
        <a:p>
          <a:endParaRPr lang="ru-RU"/>
        </a:p>
      </dgm:t>
    </dgm:pt>
    <dgm:pt modelId="{196FBAC8-A733-1540-878C-58D62E09FF22}" type="pres">
      <dgm:prSet presAssocID="{290CCC34-E44F-C04D-AB81-C5BD7F35C29D}" presName="node" presStyleLbl="node1" presStyleIdx="7" presStyleCnt="9" custRadScaleRad="99844" custRadScaleInc="-25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CD2A99-E2A0-894F-9744-D7195F624B3F}" type="pres">
      <dgm:prSet presAssocID="{C4768DF0-6523-8D40-BEB0-4D15C5C88D93}" presName="parTrans" presStyleLbl="sibTrans2D1" presStyleIdx="8" presStyleCnt="9"/>
      <dgm:spPr/>
      <dgm:t>
        <a:bodyPr/>
        <a:lstStyle/>
        <a:p>
          <a:endParaRPr lang="ru-RU"/>
        </a:p>
      </dgm:t>
    </dgm:pt>
    <dgm:pt modelId="{935E74A8-4CE4-C345-B88A-5176E0B3C815}" type="pres">
      <dgm:prSet presAssocID="{C4768DF0-6523-8D40-BEB0-4D15C5C88D93}" presName="connectorText" presStyleLbl="sibTrans2D1" presStyleIdx="8" presStyleCnt="9"/>
      <dgm:spPr/>
      <dgm:t>
        <a:bodyPr/>
        <a:lstStyle/>
        <a:p>
          <a:endParaRPr lang="ru-RU"/>
        </a:p>
      </dgm:t>
    </dgm:pt>
    <dgm:pt modelId="{C590D00A-57A5-8843-985D-D965FAD6ACAC}" type="pres">
      <dgm:prSet presAssocID="{660EC6FD-1200-1142-837E-58E75CFC75B3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BF680E-DE0C-D946-9BF9-EF5ECA48936F}" type="presOf" srcId="{72C662D8-C2B3-304A-BD1C-F3E7543163A2}" destId="{0A16F086-6BE8-8E49-923B-E01A061F402A}" srcOrd="1" destOrd="0" presId="urn:microsoft.com/office/officeart/2005/8/layout/radial5"/>
    <dgm:cxn modelId="{0CECD8B0-E75D-4746-90B9-3A1579E0A5B4}" type="presOf" srcId="{1687F328-FAFF-7340-BF6B-4272E17AC0CB}" destId="{29787307-7BFC-304A-A328-3C238010D80A}" srcOrd="1" destOrd="0" presId="urn:microsoft.com/office/officeart/2005/8/layout/radial5"/>
    <dgm:cxn modelId="{6FF7F798-14A5-6746-BAFB-D8BB49F434B9}" type="presOf" srcId="{CE3E42EB-3D38-494A-825B-1F3F80781B45}" destId="{D69D7321-B2BB-144A-A0A0-4B9E01F7CC7A}" srcOrd="0" destOrd="0" presId="urn:microsoft.com/office/officeart/2005/8/layout/radial5"/>
    <dgm:cxn modelId="{37566BB7-3D02-CF42-BB59-9A6FB14A3C47}" type="presOf" srcId="{8AD59D61-25E8-B34F-967D-8B02FBC8EA82}" destId="{77343DBA-863D-884A-B558-AFBDEFA569B7}" srcOrd="1" destOrd="0" presId="urn:microsoft.com/office/officeart/2005/8/layout/radial5"/>
    <dgm:cxn modelId="{D26E7CAF-D484-2A41-9C89-5E8F8670C10F}" type="presOf" srcId="{7C99E552-7AE9-9C45-AA1B-E31FD66DEBB0}" destId="{9C67B3B6-0BA3-3E43-B337-54E7A98CD4EF}" srcOrd="1" destOrd="0" presId="urn:microsoft.com/office/officeart/2005/8/layout/radial5"/>
    <dgm:cxn modelId="{9A46867F-931E-5F40-8B23-926389EB67A8}" srcId="{D801F751-9868-4043-B80A-D3BAB58A092F}" destId="{BB2C9BEE-AB8D-4C43-8239-3DF956B646DF}" srcOrd="0" destOrd="0" parTransId="{87A6FF69-DF5E-0344-9DE6-586F0D76CF89}" sibTransId="{981C4F6F-0F42-CE46-8CB8-247AD49C2865}"/>
    <dgm:cxn modelId="{771243E6-05ED-1346-BD11-ED3DF00792B7}" type="presOf" srcId="{CE3E42EB-3D38-494A-825B-1F3F80781B45}" destId="{22454D6E-9B69-DA4C-BC17-0A2BA4A8C965}" srcOrd="1" destOrd="0" presId="urn:microsoft.com/office/officeart/2005/8/layout/radial5"/>
    <dgm:cxn modelId="{B60A0104-588C-8A42-AA28-45F8392455C7}" srcId="{D801F751-9868-4043-B80A-D3BAB58A092F}" destId="{73CFFA4E-E595-274F-9BC9-67E27368690E}" srcOrd="2" destOrd="0" parTransId="{8AD59D61-25E8-B34F-967D-8B02FBC8EA82}" sibTransId="{7089A35D-566F-F748-91A2-DA15278A6299}"/>
    <dgm:cxn modelId="{620CEEAA-7E47-CF4B-935F-0D8C96A99A66}" type="presOf" srcId="{87A6FF69-DF5E-0344-9DE6-586F0D76CF89}" destId="{FA855978-8D09-7646-B84F-FF49BE527F8B}" srcOrd="0" destOrd="0" presId="urn:microsoft.com/office/officeart/2005/8/layout/radial5"/>
    <dgm:cxn modelId="{FC0DE01F-98DA-8C45-83A4-6A60E928A915}" type="presOf" srcId="{17D929D9-9823-5443-A56C-D7D664AAC00A}" destId="{A1DAE74C-911B-6046-89D7-E32040A776D6}" srcOrd="0" destOrd="0" presId="urn:microsoft.com/office/officeart/2005/8/layout/radial5"/>
    <dgm:cxn modelId="{F955724E-CC22-CB4B-9CD7-7D6FB6F7502A}" type="presOf" srcId="{660EC6FD-1200-1142-837E-58E75CFC75B3}" destId="{C590D00A-57A5-8843-985D-D965FAD6ACAC}" srcOrd="0" destOrd="0" presId="urn:microsoft.com/office/officeart/2005/8/layout/radial5"/>
    <dgm:cxn modelId="{E0FAF8EF-BFDE-684B-8B88-0F4B073EBD29}" type="presOf" srcId="{7C99E552-7AE9-9C45-AA1B-E31FD66DEBB0}" destId="{7585A0EC-317C-5249-884F-235DCAB9D134}" srcOrd="0" destOrd="0" presId="urn:microsoft.com/office/officeart/2005/8/layout/radial5"/>
    <dgm:cxn modelId="{0E26A369-8373-CF44-9F6C-F5AC20F0464F}" srcId="{D801F751-9868-4043-B80A-D3BAB58A092F}" destId="{290CCC34-E44F-C04D-AB81-C5BD7F35C29D}" srcOrd="7" destOrd="0" parTransId="{CE3E42EB-3D38-494A-825B-1F3F80781B45}" sibTransId="{0AF287A1-9C8A-1F4D-A3DA-4ECB1B8B8B55}"/>
    <dgm:cxn modelId="{57F173E6-972A-EC42-A3A2-841C42B3654D}" type="presOf" srcId="{C4768DF0-6523-8D40-BEB0-4D15C5C88D93}" destId="{A2CD2A99-E2A0-894F-9744-D7195F624B3F}" srcOrd="0" destOrd="0" presId="urn:microsoft.com/office/officeart/2005/8/layout/radial5"/>
    <dgm:cxn modelId="{2E70CE6A-6490-6E44-8D8E-9144AB7521A7}" type="presOf" srcId="{71004C18-8B0B-9140-8209-A85FF801A1B3}" destId="{B129C93E-BB0F-D146-BBF2-A207001C9271}" srcOrd="0" destOrd="0" presId="urn:microsoft.com/office/officeart/2005/8/layout/radial5"/>
    <dgm:cxn modelId="{76BB9C42-8E31-DF4C-9CDA-74DB9262FFEC}" type="presOf" srcId="{F3BD08AF-CF48-1444-AECA-6E1D10653CE6}" destId="{A59D7FD2-9945-9647-811A-F60AADF05DB8}" srcOrd="0" destOrd="0" presId="urn:microsoft.com/office/officeart/2005/8/layout/radial5"/>
    <dgm:cxn modelId="{D03A4B7B-F85B-E749-8CF8-1887AA02317E}" srcId="{D801F751-9868-4043-B80A-D3BAB58A092F}" destId="{04D2C511-9B04-324B-BAAB-D1F8EE60071A}" srcOrd="4" destOrd="0" parTransId="{7C99E552-7AE9-9C45-AA1B-E31FD66DEBB0}" sibTransId="{F0A06D24-0BB5-4F44-B24C-82E730FE7110}"/>
    <dgm:cxn modelId="{34A4E73D-E2C1-D34F-B4AD-275F985B87EC}" type="presOf" srcId="{3264A42C-8B37-6C4F-8B0B-098C34FCC7A0}" destId="{AEA19349-03F8-934E-A6D5-49954E465A38}" srcOrd="0" destOrd="0" presId="urn:microsoft.com/office/officeart/2005/8/layout/radial5"/>
    <dgm:cxn modelId="{07A3E163-5D56-A94F-90BC-3BBDAEB39A5A}" type="presOf" srcId="{BB2C9BEE-AB8D-4C43-8239-3DF956B646DF}" destId="{785DBA60-8C88-AC43-A392-80C72ABCEE2D}" srcOrd="0" destOrd="0" presId="urn:microsoft.com/office/officeart/2005/8/layout/radial5"/>
    <dgm:cxn modelId="{DBB98AF2-13D5-8D4B-9506-898E6F1F7080}" type="presOf" srcId="{73CFFA4E-E595-274F-9BC9-67E27368690E}" destId="{2DC0D573-1AF7-6F46-9902-D788F96DFFAD}" srcOrd="0" destOrd="0" presId="urn:microsoft.com/office/officeart/2005/8/layout/radial5"/>
    <dgm:cxn modelId="{4FD817D4-63CD-F14D-8780-90153AA96D17}" type="presOf" srcId="{8AD59D61-25E8-B34F-967D-8B02FBC8EA82}" destId="{27744C24-EEF2-F14A-B596-BA89E87A168E}" srcOrd="0" destOrd="0" presId="urn:microsoft.com/office/officeart/2005/8/layout/radial5"/>
    <dgm:cxn modelId="{79725F6D-69A5-0C4B-992F-B22871928095}" type="presOf" srcId="{BB6332B3-8EB9-6245-8E9E-84379F49A2C2}" destId="{EAC3D1B5-493B-C64A-ACD2-53B72E134F6C}" srcOrd="0" destOrd="0" presId="urn:microsoft.com/office/officeart/2005/8/layout/radial5"/>
    <dgm:cxn modelId="{9305EF5E-7CA0-E146-B8DF-F3E29EB48B15}" type="presOf" srcId="{72C662D8-C2B3-304A-BD1C-F3E7543163A2}" destId="{295A3137-F3CA-9D44-9199-BBBAECAB3FD6}" srcOrd="0" destOrd="0" presId="urn:microsoft.com/office/officeart/2005/8/layout/radial5"/>
    <dgm:cxn modelId="{48D1F9B2-CC53-D045-8B13-37F347B39998}" type="presOf" srcId="{71004C18-8B0B-9140-8209-A85FF801A1B3}" destId="{50077F14-6EE3-B546-B457-DE0385A0EE25}" srcOrd="1" destOrd="0" presId="urn:microsoft.com/office/officeart/2005/8/layout/radial5"/>
    <dgm:cxn modelId="{EAC9BEEA-CBC9-FF4A-AC84-3897B9D29F60}" srcId="{D801F751-9868-4043-B80A-D3BAB58A092F}" destId="{660EC6FD-1200-1142-837E-58E75CFC75B3}" srcOrd="8" destOrd="0" parTransId="{C4768DF0-6523-8D40-BEB0-4D15C5C88D93}" sibTransId="{71335E16-D3EA-1041-83B8-7C8B401E9C57}"/>
    <dgm:cxn modelId="{2CE18FE1-0B07-F74A-8D15-4A4C1CA44DFC}" type="presOf" srcId="{04D2C511-9B04-324B-BAAB-D1F8EE60071A}" destId="{6518B683-9B21-D64D-844E-915915DD6041}" srcOrd="0" destOrd="0" presId="urn:microsoft.com/office/officeart/2005/8/layout/radial5"/>
    <dgm:cxn modelId="{D302694E-E3A6-EF45-A64D-F4DE5F1F3F04}" srcId="{D801F751-9868-4043-B80A-D3BAB58A092F}" destId="{3264A42C-8B37-6C4F-8B0B-098C34FCC7A0}" srcOrd="3" destOrd="0" parTransId="{71004C18-8B0B-9140-8209-A85FF801A1B3}" sibTransId="{2F60FC47-E07B-7442-A382-980A52B947C8}"/>
    <dgm:cxn modelId="{7E18A6DB-4D4B-CA4D-8C3F-F1258F1CDADF}" type="presOf" srcId="{02A0B458-21E2-494D-A6D7-B582479B729E}" destId="{82854FF2-6421-FD44-B19A-432F5E79E926}" srcOrd="0" destOrd="0" presId="urn:microsoft.com/office/officeart/2005/8/layout/radial5"/>
    <dgm:cxn modelId="{21232908-E46C-C341-BF80-6D3106629B29}" type="presOf" srcId="{DB57632B-206D-5E42-BF5E-5B4564F8296B}" destId="{8E5671D0-20CD-0D4C-B7BE-5E0D08D66035}" srcOrd="0" destOrd="0" presId="urn:microsoft.com/office/officeart/2005/8/layout/radial5"/>
    <dgm:cxn modelId="{464B8A25-8691-B748-9E2D-896AC68F2F61}" srcId="{D801F751-9868-4043-B80A-D3BAB58A092F}" destId="{02A0B458-21E2-494D-A6D7-B582479B729E}" srcOrd="5" destOrd="0" parTransId="{1687F328-FAFF-7340-BF6B-4272E17AC0CB}" sibTransId="{ABD7ED6B-2791-2348-90E4-6112049B48E6}"/>
    <dgm:cxn modelId="{9AFED457-BE3D-9945-BEF1-3F3667856F6B}" type="presOf" srcId="{D801F751-9868-4043-B80A-D3BAB58A092F}" destId="{3C7AACD8-7CCD-7546-B74A-6002F666FD97}" srcOrd="0" destOrd="0" presId="urn:microsoft.com/office/officeart/2005/8/layout/radial5"/>
    <dgm:cxn modelId="{260BF118-C21B-164C-B0C9-EDD03B7C3491}" srcId="{D801F751-9868-4043-B80A-D3BAB58A092F}" destId="{F3BD08AF-CF48-1444-AECA-6E1D10653CE6}" srcOrd="1" destOrd="0" parTransId="{72C662D8-C2B3-304A-BD1C-F3E7543163A2}" sibTransId="{D3ADE038-6DF0-0F4F-A67A-2E771701BBD4}"/>
    <dgm:cxn modelId="{8A9BB624-3A32-BB43-B527-EC7B9DB281D2}" srcId="{D801F751-9868-4043-B80A-D3BAB58A092F}" destId="{17D929D9-9823-5443-A56C-D7D664AAC00A}" srcOrd="6" destOrd="0" parTransId="{BB6332B3-8EB9-6245-8E9E-84379F49A2C2}" sibTransId="{42F20E4B-5214-6642-ADEF-A4A208B9059A}"/>
    <dgm:cxn modelId="{A6261C7E-9494-D949-AB33-310F779B61B5}" type="presOf" srcId="{BB6332B3-8EB9-6245-8E9E-84379F49A2C2}" destId="{0166E5CD-BF0A-E742-BDED-5C49146BB230}" srcOrd="1" destOrd="0" presId="urn:microsoft.com/office/officeart/2005/8/layout/radial5"/>
    <dgm:cxn modelId="{70B739A5-2DA4-B148-8C8C-83657CD51440}" type="presOf" srcId="{1687F328-FAFF-7340-BF6B-4272E17AC0CB}" destId="{0F20632B-3BE5-8249-9CBF-CCE2D4FFA8D5}" srcOrd="0" destOrd="0" presId="urn:microsoft.com/office/officeart/2005/8/layout/radial5"/>
    <dgm:cxn modelId="{FF5EE45D-3998-9D43-A489-7F6C5281B130}" type="presOf" srcId="{290CCC34-E44F-C04D-AB81-C5BD7F35C29D}" destId="{196FBAC8-A733-1540-878C-58D62E09FF22}" srcOrd="0" destOrd="0" presId="urn:microsoft.com/office/officeart/2005/8/layout/radial5"/>
    <dgm:cxn modelId="{4002F95E-6550-E744-96CD-E70B37D3975D}" type="presOf" srcId="{C4768DF0-6523-8D40-BEB0-4D15C5C88D93}" destId="{935E74A8-4CE4-C345-B88A-5176E0B3C815}" srcOrd="1" destOrd="0" presId="urn:microsoft.com/office/officeart/2005/8/layout/radial5"/>
    <dgm:cxn modelId="{2969AD7D-4047-0A4D-B6FD-3D6E6A826507}" srcId="{DB57632B-206D-5E42-BF5E-5B4564F8296B}" destId="{D801F751-9868-4043-B80A-D3BAB58A092F}" srcOrd="0" destOrd="0" parTransId="{2260A318-9E1F-B34E-A03D-AAB5CA507CF2}" sibTransId="{6E530E24-3507-3A47-916A-B4D71C3AF5A6}"/>
    <dgm:cxn modelId="{CAAC422D-0883-F143-A45B-964744023F3F}" type="presOf" srcId="{87A6FF69-DF5E-0344-9DE6-586F0D76CF89}" destId="{BD46D676-7F78-8E47-8F44-0C363FD90E95}" srcOrd="1" destOrd="0" presId="urn:microsoft.com/office/officeart/2005/8/layout/radial5"/>
    <dgm:cxn modelId="{A1EBCA82-09CA-E64C-8AFF-E99225E4D182}" type="presParOf" srcId="{8E5671D0-20CD-0D4C-B7BE-5E0D08D66035}" destId="{3C7AACD8-7CCD-7546-B74A-6002F666FD97}" srcOrd="0" destOrd="0" presId="urn:microsoft.com/office/officeart/2005/8/layout/radial5"/>
    <dgm:cxn modelId="{96D0C37D-E9E0-2146-BFBB-6998B1E850A1}" type="presParOf" srcId="{8E5671D0-20CD-0D4C-B7BE-5E0D08D66035}" destId="{FA855978-8D09-7646-B84F-FF49BE527F8B}" srcOrd="1" destOrd="0" presId="urn:microsoft.com/office/officeart/2005/8/layout/radial5"/>
    <dgm:cxn modelId="{6E71944A-03A2-9D4E-98C2-8532390E1F87}" type="presParOf" srcId="{FA855978-8D09-7646-B84F-FF49BE527F8B}" destId="{BD46D676-7F78-8E47-8F44-0C363FD90E95}" srcOrd="0" destOrd="0" presId="urn:microsoft.com/office/officeart/2005/8/layout/radial5"/>
    <dgm:cxn modelId="{AAC52F3A-CD67-144D-8442-60816B3D9354}" type="presParOf" srcId="{8E5671D0-20CD-0D4C-B7BE-5E0D08D66035}" destId="{785DBA60-8C88-AC43-A392-80C72ABCEE2D}" srcOrd="2" destOrd="0" presId="urn:microsoft.com/office/officeart/2005/8/layout/radial5"/>
    <dgm:cxn modelId="{56B34AB8-1FE1-0147-96FE-0B7BEE1A66FA}" type="presParOf" srcId="{8E5671D0-20CD-0D4C-B7BE-5E0D08D66035}" destId="{295A3137-F3CA-9D44-9199-BBBAECAB3FD6}" srcOrd="3" destOrd="0" presId="urn:microsoft.com/office/officeart/2005/8/layout/radial5"/>
    <dgm:cxn modelId="{CCAC38D2-9D87-5D4A-9BAF-5A7006B1F5DD}" type="presParOf" srcId="{295A3137-F3CA-9D44-9199-BBBAECAB3FD6}" destId="{0A16F086-6BE8-8E49-923B-E01A061F402A}" srcOrd="0" destOrd="0" presId="urn:microsoft.com/office/officeart/2005/8/layout/radial5"/>
    <dgm:cxn modelId="{BB45B9B9-1EA6-0443-AB21-2013DFA9CBAC}" type="presParOf" srcId="{8E5671D0-20CD-0D4C-B7BE-5E0D08D66035}" destId="{A59D7FD2-9945-9647-811A-F60AADF05DB8}" srcOrd="4" destOrd="0" presId="urn:microsoft.com/office/officeart/2005/8/layout/radial5"/>
    <dgm:cxn modelId="{8C27512F-FD4F-CD45-A56C-25767E5EB6E1}" type="presParOf" srcId="{8E5671D0-20CD-0D4C-B7BE-5E0D08D66035}" destId="{27744C24-EEF2-F14A-B596-BA89E87A168E}" srcOrd="5" destOrd="0" presId="urn:microsoft.com/office/officeart/2005/8/layout/radial5"/>
    <dgm:cxn modelId="{5E6BBAD4-419A-0244-992D-987FFB0B9A63}" type="presParOf" srcId="{27744C24-EEF2-F14A-B596-BA89E87A168E}" destId="{77343DBA-863D-884A-B558-AFBDEFA569B7}" srcOrd="0" destOrd="0" presId="urn:microsoft.com/office/officeart/2005/8/layout/radial5"/>
    <dgm:cxn modelId="{72B5340F-C116-144C-BEC2-5F453560ED15}" type="presParOf" srcId="{8E5671D0-20CD-0D4C-B7BE-5E0D08D66035}" destId="{2DC0D573-1AF7-6F46-9902-D788F96DFFAD}" srcOrd="6" destOrd="0" presId="urn:microsoft.com/office/officeart/2005/8/layout/radial5"/>
    <dgm:cxn modelId="{9E2FC70E-F2E6-4B4D-9AAB-31071101A5E3}" type="presParOf" srcId="{8E5671D0-20CD-0D4C-B7BE-5E0D08D66035}" destId="{B129C93E-BB0F-D146-BBF2-A207001C9271}" srcOrd="7" destOrd="0" presId="urn:microsoft.com/office/officeart/2005/8/layout/radial5"/>
    <dgm:cxn modelId="{A51AC502-F325-6341-A351-2CE90C54EE8C}" type="presParOf" srcId="{B129C93E-BB0F-D146-BBF2-A207001C9271}" destId="{50077F14-6EE3-B546-B457-DE0385A0EE25}" srcOrd="0" destOrd="0" presId="urn:microsoft.com/office/officeart/2005/8/layout/radial5"/>
    <dgm:cxn modelId="{8BE7F200-72AF-F34F-B7FB-E1F2E5EB07B4}" type="presParOf" srcId="{8E5671D0-20CD-0D4C-B7BE-5E0D08D66035}" destId="{AEA19349-03F8-934E-A6D5-49954E465A38}" srcOrd="8" destOrd="0" presId="urn:microsoft.com/office/officeart/2005/8/layout/radial5"/>
    <dgm:cxn modelId="{D9A238B4-5F3C-3440-B00D-E3BAE2BFD7FC}" type="presParOf" srcId="{8E5671D0-20CD-0D4C-B7BE-5E0D08D66035}" destId="{7585A0EC-317C-5249-884F-235DCAB9D134}" srcOrd="9" destOrd="0" presId="urn:microsoft.com/office/officeart/2005/8/layout/radial5"/>
    <dgm:cxn modelId="{751E509B-EE9B-1E43-91FB-E47C019A3078}" type="presParOf" srcId="{7585A0EC-317C-5249-884F-235DCAB9D134}" destId="{9C67B3B6-0BA3-3E43-B337-54E7A98CD4EF}" srcOrd="0" destOrd="0" presId="urn:microsoft.com/office/officeart/2005/8/layout/radial5"/>
    <dgm:cxn modelId="{1C67D2C2-E184-3541-8A6A-E0DEDDBCA721}" type="presParOf" srcId="{8E5671D0-20CD-0D4C-B7BE-5E0D08D66035}" destId="{6518B683-9B21-D64D-844E-915915DD6041}" srcOrd="10" destOrd="0" presId="urn:microsoft.com/office/officeart/2005/8/layout/radial5"/>
    <dgm:cxn modelId="{8698F276-97E5-E843-AB65-1306E45E9F66}" type="presParOf" srcId="{8E5671D0-20CD-0D4C-B7BE-5E0D08D66035}" destId="{0F20632B-3BE5-8249-9CBF-CCE2D4FFA8D5}" srcOrd="11" destOrd="0" presId="urn:microsoft.com/office/officeart/2005/8/layout/radial5"/>
    <dgm:cxn modelId="{C34B6C51-6E6F-5043-BA82-5B31B622CD52}" type="presParOf" srcId="{0F20632B-3BE5-8249-9CBF-CCE2D4FFA8D5}" destId="{29787307-7BFC-304A-A328-3C238010D80A}" srcOrd="0" destOrd="0" presId="urn:microsoft.com/office/officeart/2005/8/layout/radial5"/>
    <dgm:cxn modelId="{7B1A1305-A9C6-E441-A37F-A60841BAD997}" type="presParOf" srcId="{8E5671D0-20CD-0D4C-B7BE-5E0D08D66035}" destId="{82854FF2-6421-FD44-B19A-432F5E79E926}" srcOrd="12" destOrd="0" presId="urn:microsoft.com/office/officeart/2005/8/layout/radial5"/>
    <dgm:cxn modelId="{9CD71A51-CDD6-AD4A-804F-4E9A27B5A6CC}" type="presParOf" srcId="{8E5671D0-20CD-0D4C-B7BE-5E0D08D66035}" destId="{EAC3D1B5-493B-C64A-ACD2-53B72E134F6C}" srcOrd="13" destOrd="0" presId="urn:microsoft.com/office/officeart/2005/8/layout/radial5"/>
    <dgm:cxn modelId="{6B299FD0-2ABB-8448-A853-D4AD7825BCCD}" type="presParOf" srcId="{EAC3D1B5-493B-C64A-ACD2-53B72E134F6C}" destId="{0166E5CD-BF0A-E742-BDED-5C49146BB230}" srcOrd="0" destOrd="0" presId="urn:microsoft.com/office/officeart/2005/8/layout/radial5"/>
    <dgm:cxn modelId="{F0A25C44-A098-A243-8AEA-A2276EF348A0}" type="presParOf" srcId="{8E5671D0-20CD-0D4C-B7BE-5E0D08D66035}" destId="{A1DAE74C-911B-6046-89D7-E32040A776D6}" srcOrd="14" destOrd="0" presId="urn:microsoft.com/office/officeart/2005/8/layout/radial5"/>
    <dgm:cxn modelId="{4F86B344-1D3C-9B41-9412-CB5CE02098FE}" type="presParOf" srcId="{8E5671D0-20CD-0D4C-B7BE-5E0D08D66035}" destId="{D69D7321-B2BB-144A-A0A0-4B9E01F7CC7A}" srcOrd="15" destOrd="0" presId="urn:microsoft.com/office/officeart/2005/8/layout/radial5"/>
    <dgm:cxn modelId="{DECD54C2-A241-6F44-A967-612BA4958A8B}" type="presParOf" srcId="{D69D7321-B2BB-144A-A0A0-4B9E01F7CC7A}" destId="{22454D6E-9B69-DA4C-BC17-0A2BA4A8C965}" srcOrd="0" destOrd="0" presId="urn:microsoft.com/office/officeart/2005/8/layout/radial5"/>
    <dgm:cxn modelId="{1FCDE7D6-2265-B441-9DC9-944B56208645}" type="presParOf" srcId="{8E5671D0-20CD-0D4C-B7BE-5E0D08D66035}" destId="{196FBAC8-A733-1540-878C-58D62E09FF22}" srcOrd="16" destOrd="0" presId="urn:microsoft.com/office/officeart/2005/8/layout/radial5"/>
    <dgm:cxn modelId="{2C83FB7F-E66A-9D43-AE43-AF6E458D98CA}" type="presParOf" srcId="{8E5671D0-20CD-0D4C-B7BE-5E0D08D66035}" destId="{A2CD2A99-E2A0-894F-9744-D7195F624B3F}" srcOrd="17" destOrd="0" presId="urn:microsoft.com/office/officeart/2005/8/layout/radial5"/>
    <dgm:cxn modelId="{F3BAA223-EA9D-954B-9E32-AD58D595359F}" type="presParOf" srcId="{A2CD2A99-E2A0-894F-9744-D7195F624B3F}" destId="{935E74A8-4CE4-C345-B88A-5176E0B3C815}" srcOrd="0" destOrd="0" presId="urn:microsoft.com/office/officeart/2005/8/layout/radial5"/>
    <dgm:cxn modelId="{C41AAD9D-79ED-424F-BFF8-CA94232A424E}" type="presParOf" srcId="{8E5671D0-20CD-0D4C-B7BE-5E0D08D66035}" destId="{C590D00A-57A5-8843-985D-D965FAD6ACAC}" srcOrd="1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7AACD8-7CCD-7546-B74A-6002F666FD97}">
      <dsp:nvSpPr>
        <dsp:cNvPr id="0" name=""/>
        <dsp:cNvSpPr/>
      </dsp:nvSpPr>
      <dsp:spPr>
        <a:xfrm>
          <a:off x="4479669" y="2605600"/>
          <a:ext cx="3232661" cy="1813331"/>
        </a:xfrm>
        <a:prstGeom prst="ellipse">
          <a:avLst/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>
              <a:solidFill>
                <a:srgbClr val="009051"/>
              </a:solidFill>
            </a:rPr>
            <a:t>ОЗНА́КИ ВЕСНИ</a:t>
          </a:r>
          <a:endParaRPr lang="ru-RU" sz="4100" kern="1200" dirty="0">
            <a:solidFill>
              <a:srgbClr val="009051"/>
            </a:solidFill>
          </a:endParaRPr>
        </a:p>
      </dsp:txBody>
      <dsp:txXfrm>
        <a:off x="4953081" y="2871156"/>
        <a:ext cx="2285837" cy="1282219"/>
      </dsp:txXfrm>
    </dsp:sp>
    <dsp:sp modelId="{FA855978-8D09-7646-B84F-FF49BE527F8B}">
      <dsp:nvSpPr>
        <dsp:cNvPr id="0" name=""/>
        <dsp:cNvSpPr/>
      </dsp:nvSpPr>
      <dsp:spPr>
        <a:xfrm rot="16200000">
          <a:off x="5796716" y="1749589"/>
          <a:ext cx="598566" cy="6165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5886501" y="1962680"/>
        <a:ext cx="418996" cy="369920"/>
      </dsp:txXfrm>
    </dsp:sp>
    <dsp:sp modelId="{785DBA60-8C88-AC43-A392-80C72ABCEE2D}">
      <dsp:nvSpPr>
        <dsp:cNvPr id="0" name=""/>
        <dsp:cNvSpPr/>
      </dsp:nvSpPr>
      <dsp:spPr>
        <a:xfrm>
          <a:off x="5370667" y="25564"/>
          <a:ext cx="1450664" cy="1450664"/>
        </a:xfrm>
        <a:prstGeom prst="ellipse">
          <a:avLst/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/>
            <a:t>СНІГ </a:t>
          </a:r>
          <a:r>
            <a:rPr lang="en-US" sz="1100" kern="1200" dirty="0" err="1"/>
            <a:t>І</a:t>
          </a:r>
          <a:r>
            <a:rPr lang="en-US" sz="1100" kern="1200" dirty="0"/>
            <a:t> ЛІД ТАНЕ</a:t>
          </a:r>
          <a:endParaRPr lang="ru-RU" sz="1100" kern="1200" dirty="0"/>
        </a:p>
      </dsp:txBody>
      <dsp:txXfrm>
        <a:off x="5583112" y="238009"/>
        <a:ext cx="1025774" cy="1025774"/>
      </dsp:txXfrm>
    </dsp:sp>
    <dsp:sp modelId="{295A3137-F3CA-9D44-9199-BBBAECAB3FD6}">
      <dsp:nvSpPr>
        <dsp:cNvPr id="0" name=""/>
        <dsp:cNvSpPr/>
      </dsp:nvSpPr>
      <dsp:spPr>
        <a:xfrm rot="18600000">
          <a:off x="6829468" y="2025074"/>
          <a:ext cx="511536" cy="6165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6856877" y="2207159"/>
        <a:ext cx="358075" cy="369920"/>
      </dsp:txXfrm>
    </dsp:sp>
    <dsp:sp modelId="{A59D7FD2-9945-9647-811A-F60AADF05DB8}">
      <dsp:nvSpPr>
        <dsp:cNvPr id="0" name=""/>
        <dsp:cNvSpPr/>
      </dsp:nvSpPr>
      <dsp:spPr>
        <a:xfrm>
          <a:off x="7145641" y="671601"/>
          <a:ext cx="1450664" cy="1450664"/>
        </a:xfrm>
        <a:prstGeom prst="ellipse">
          <a:avLst/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/>
            <a:t>З`ЯВЛЯЮТЬСЯ КОМАХИ</a:t>
          </a:r>
          <a:endParaRPr lang="ru-RU" sz="1100" kern="1200" dirty="0"/>
        </a:p>
      </dsp:txBody>
      <dsp:txXfrm>
        <a:off x="7358086" y="884046"/>
        <a:ext cx="1025774" cy="1025774"/>
      </dsp:txXfrm>
    </dsp:sp>
    <dsp:sp modelId="{27744C24-EEF2-F14A-B596-BA89E87A168E}">
      <dsp:nvSpPr>
        <dsp:cNvPr id="0" name=""/>
        <dsp:cNvSpPr/>
      </dsp:nvSpPr>
      <dsp:spPr>
        <a:xfrm rot="21000000">
          <a:off x="7737946" y="2892504"/>
          <a:ext cx="249261" cy="6165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7738514" y="3022303"/>
        <a:ext cx="174483" cy="369920"/>
      </dsp:txXfrm>
    </dsp:sp>
    <dsp:sp modelId="{2DC0D573-1AF7-6F46-9902-D788F96DFFAD}">
      <dsp:nvSpPr>
        <dsp:cNvPr id="0" name=""/>
        <dsp:cNvSpPr/>
      </dsp:nvSpPr>
      <dsp:spPr>
        <a:xfrm>
          <a:off x="8090085" y="2307426"/>
          <a:ext cx="1450664" cy="1450664"/>
        </a:xfrm>
        <a:prstGeom prst="ellipse">
          <a:avLst/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/>
            <a:t>ПОВЕРТАЮТЬСЯ ПТАХИ</a:t>
          </a:r>
          <a:endParaRPr lang="ru-RU" sz="1100" kern="1200" dirty="0"/>
        </a:p>
      </dsp:txBody>
      <dsp:txXfrm>
        <a:off x="8302530" y="2519871"/>
        <a:ext cx="1025774" cy="1025774"/>
      </dsp:txXfrm>
    </dsp:sp>
    <dsp:sp modelId="{B129C93E-BB0F-D146-BBF2-A207001C9271}">
      <dsp:nvSpPr>
        <dsp:cNvPr id="0" name=""/>
        <dsp:cNvSpPr/>
      </dsp:nvSpPr>
      <dsp:spPr>
        <a:xfrm rot="1800000">
          <a:off x="7336339" y="4032634"/>
          <a:ext cx="389798" cy="6165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7344172" y="4126705"/>
        <a:ext cx="272859" cy="369920"/>
      </dsp:txXfrm>
    </dsp:sp>
    <dsp:sp modelId="{AEA19349-03F8-934E-A6D5-49954E465A38}">
      <dsp:nvSpPr>
        <dsp:cNvPr id="0" name=""/>
        <dsp:cNvSpPr/>
      </dsp:nvSpPr>
      <dsp:spPr>
        <a:xfrm>
          <a:off x="7762083" y="4167618"/>
          <a:ext cx="1450664" cy="1450664"/>
        </a:xfrm>
        <a:prstGeom prst="ellipse">
          <a:avLst/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/>
            <a:t>ЗВІРІ ВИВОДЯТЬ ПОТОМСТВО</a:t>
          </a:r>
          <a:endParaRPr lang="ru-RU" sz="1100" kern="1200" dirty="0"/>
        </a:p>
      </dsp:txBody>
      <dsp:txXfrm>
        <a:off x="7974528" y="4380063"/>
        <a:ext cx="1025774" cy="1025774"/>
      </dsp:txXfrm>
    </dsp:sp>
    <dsp:sp modelId="{7585A0EC-317C-5249-884F-235DCAB9D134}">
      <dsp:nvSpPr>
        <dsp:cNvPr id="0" name=""/>
        <dsp:cNvSpPr/>
      </dsp:nvSpPr>
      <dsp:spPr>
        <a:xfrm rot="4200000">
          <a:off x="6311220" y="4589420"/>
          <a:ext cx="578063" cy="6165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6368273" y="4631246"/>
        <a:ext cx="404644" cy="369920"/>
      </dsp:txXfrm>
    </dsp:sp>
    <dsp:sp modelId="{6518B683-9B21-D64D-844E-915915DD6041}">
      <dsp:nvSpPr>
        <dsp:cNvPr id="0" name=""/>
        <dsp:cNvSpPr/>
      </dsp:nvSpPr>
      <dsp:spPr>
        <a:xfrm>
          <a:off x="6315111" y="5381771"/>
          <a:ext cx="1450664" cy="1450664"/>
        </a:xfrm>
        <a:prstGeom prst="ellipse">
          <a:avLst/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/>
            <a:t>СОНЦЕ ВИСОКО ПІДНІМАЄТЬСЯ НАД ГОРИЗОНТОМ</a:t>
          </a:r>
          <a:endParaRPr lang="ru-RU" sz="1100" kern="1200"/>
        </a:p>
      </dsp:txBody>
      <dsp:txXfrm>
        <a:off x="6527556" y="5594216"/>
        <a:ext cx="1025774" cy="1025774"/>
      </dsp:txXfrm>
    </dsp:sp>
    <dsp:sp modelId="{0F20632B-3BE5-8249-9CBF-CCE2D4FFA8D5}">
      <dsp:nvSpPr>
        <dsp:cNvPr id="0" name=""/>
        <dsp:cNvSpPr/>
      </dsp:nvSpPr>
      <dsp:spPr>
        <a:xfrm rot="6600000">
          <a:off x="5302716" y="4589420"/>
          <a:ext cx="578063" cy="6165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 rot="10800000">
        <a:off x="5419082" y="4631246"/>
        <a:ext cx="404644" cy="369920"/>
      </dsp:txXfrm>
    </dsp:sp>
    <dsp:sp modelId="{82854FF2-6421-FD44-B19A-432F5E79E926}">
      <dsp:nvSpPr>
        <dsp:cNvPr id="0" name=""/>
        <dsp:cNvSpPr/>
      </dsp:nvSpPr>
      <dsp:spPr>
        <a:xfrm>
          <a:off x="4426223" y="5381771"/>
          <a:ext cx="1450664" cy="1450664"/>
        </a:xfrm>
        <a:prstGeom prst="ellipse">
          <a:avLst/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/>
            <a:t>ДНІ СТАЮТЬ ДОВШИМИ</a:t>
          </a:r>
          <a:endParaRPr lang="ru-RU" sz="1100" kern="1200"/>
        </a:p>
      </dsp:txBody>
      <dsp:txXfrm>
        <a:off x="4638668" y="5594216"/>
        <a:ext cx="1025774" cy="1025774"/>
      </dsp:txXfrm>
    </dsp:sp>
    <dsp:sp modelId="{EAC3D1B5-493B-C64A-ACD2-53B72E134F6C}">
      <dsp:nvSpPr>
        <dsp:cNvPr id="0" name=""/>
        <dsp:cNvSpPr/>
      </dsp:nvSpPr>
      <dsp:spPr>
        <a:xfrm rot="9000000">
          <a:off x="4465862" y="4032634"/>
          <a:ext cx="389798" cy="6165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 rot="10800000">
        <a:off x="4574968" y="4126705"/>
        <a:ext cx="272859" cy="369920"/>
      </dsp:txXfrm>
    </dsp:sp>
    <dsp:sp modelId="{A1DAE74C-911B-6046-89D7-E32040A776D6}">
      <dsp:nvSpPr>
        <dsp:cNvPr id="0" name=""/>
        <dsp:cNvSpPr/>
      </dsp:nvSpPr>
      <dsp:spPr>
        <a:xfrm>
          <a:off x="2979251" y="4167618"/>
          <a:ext cx="1450664" cy="1450664"/>
        </a:xfrm>
        <a:prstGeom prst="ellipse">
          <a:avLst/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/>
            <a:t>ТЕПЛІШАЄ</a:t>
          </a:r>
          <a:endParaRPr lang="ru-RU" sz="1100" kern="1200" dirty="0"/>
        </a:p>
      </dsp:txBody>
      <dsp:txXfrm>
        <a:off x="3191696" y="4380063"/>
        <a:ext cx="1025774" cy="1025774"/>
      </dsp:txXfrm>
    </dsp:sp>
    <dsp:sp modelId="{D69D7321-B2BB-144A-A0A0-4B9E01F7CC7A}">
      <dsp:nvSpPr>
        <dsp:cNvPr id="0" name=""/>
        <dsp:cNvSpPr/>
      </dsp:nvSpPr>
      <dsp:spPr>
        <a:xfrm rot="11368812">
          <a:off x="4204059" y="2908475"/>
          <a:ext cx="244400" cy="6165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 rot="10800000">
        <a:off x="4276878" y="3037819"/>
        <a:ext cx="171080" cy="369920"/>
      </dsp:txXfrm>
    </dsp:sp>
    <dsp:sp modelId="{196FBAC8-A733-1540-878C-58D62E09FF22}">
      <dsp:nvSpPr>
        <dsp:cNvPr id="0" name=""/>
        <dsp:cNvSpPr/>
      </dsp:nvSpPr>
      <dsp:spPr>
        <a:xfrm>
          <a:off x="2651260" y="2332826"/>
          <a:ext cx="1450664" cy="1450664"/>
        </a:xfrm>
        <a:prstGeom prst="ellipse">
          <a:avLst/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/>
            <a:t>НЕБО БЛАКИТНЕ</a:t>
          </a:r>
          <a:endParaRPr lang="ru-RU" sz="1100" kern="1200" dirty="0"/>
        </a:p>
      </dsp:txBody>
      <dsp:txXfrm>
        <a:off x="2863705" y="2545271"/>
        <a:ext cx="1025774" cy="1025774"/>
      </dsp:txXfrm>
    </dsp:sp>
    <dsp:sp modelId="{A2CD2A99-E2A0-894F-9744-D7195F624B3F}">
      <dsp:nvSpPr>
        <dsp:cNvPr id="0" name=""/>
        <dsp:cNvSpPr/>
      </dsp:nvSpPr>
      <dsp:spPr>
        <a:xfrm rot="13800000">
          <a:off x="4850995" y="2025074"/>
          <a:ext cx="511536" cy="6165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tint val="6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 rot="10800000">
        <a:off x="4977047" y="2207159"/>
        <a:ext cx="358075" cy="369920"/>
      </dsp:txXfrm>
    </dsp:sp>
    <dsp:sp modelId="{C590D00A-57A5-8843-985D-D965FAD6ACAC}">
      <dsp:nvSpPr>
        <dsp:cNvPr id="0" name=""/>
        <dsp:cNvSpPr/>
      </dsp:nvSpPr>
      <dsp:spPr>
        <a:xfrm>
          <a:off x="3595693" y="671601"/>
          <a:ext cx="1450664" cy="1450664"/>
        </a:xfrm>
        <a:prstGeom prst="ellipse">
          <a:avLst/>
        </a:prstGeom>
        <a:solidFill>
          <a:srgbClr val="92D050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/>
            <a:t>БАГАТО РОСЛИН ПОЧИНАЮТЬ ЦВІСТИ</a:t>
          </a:r>
          <a:endParaRPr lang="ru-RU" sz="1100" kern="1200" dirty="0"/>
        </a:p>
      </dsp:txBody>
      <dsp:txXfrm>
        <a:off x="3808138" y="884046"/>
        <a:ext cx="1025774" cy="10257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8/7/17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8/7/17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8/7/17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8/7/17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8/7/17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8/7/17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8/7/17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8/7/17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в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8/7/17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8/7/17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8/7/17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8/7/17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39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0" r:id="rId1"/>
    <p:sldLayoutId id="2147484001" r:id="rId2"/>
    <p:sldLayoutId id="2147484002" r:id="rId3"/>
    <p:sldLayoutId id="2147484003" r:id="rId4"/>
    <p:sldLayoutId id="2147484004" r:id="rId5"/>
    <p:sldLayoutId id="2147484005" r:id="rId6"/>
    <p:sldLayoutId id="2147484006" r:id="rId7"/>
    <p:sldLayoutId id="2147484007" r:id="rId8"/>
    <p:sldLayoutId id="2147484008" r:id="rId9"/>
    <p:sldLayoutId id="2147484009" r:id="rId10"/>
    <p:sldLayoutId id="214748401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tif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tif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tif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uk.wikipedia.org/wiki/%D0%9D%D0%B0%D1%81%D0%B5%D0%BB%D0%B5%D0%BD%D0%B8%D0%B9_%D0%BF%D1%83%D0%BD%D0%BA%D1%82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tif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tif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tif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tif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tif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tif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tif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tif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tiff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tiff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tiff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jpeg"/><Relationship Id="rId3" Type="http://schemas.openxmlformats.org/officeDocument/2006/relationships/image" Target="../media/image25.tiff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tiff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tiff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tiff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tiff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tiff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tiff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tiff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адпись 1"/>
          <p:cNvSpPr txBox="1"/>
          <p:nvPr/>
        </p:nvSpPr>
        <p:spPr>
          <a:xfrm>
            <a:off x="1" y="0"/>
            <a:ext cx="12191999" cy="6858000"/>
          </a:xfrm>
          <a:prstGeom prst="rect">
            <a:avLst/>
          </a:prstGeom>
          <a:noFill/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9600" dirty="0" smtClean="0">
                <a:solidFill>
                  <a:srgbClr val="FF0000"/>
                </a:solidFill>
                <a:ea typeface="Calibri" charset="0"/>
              </a:rPr>
              <a:t>С</a:t>
            </a:r>
            <a:r>
              <a:rPr lang="en-US" sz="9600" dirty="0" err="1" smtClean="0">
                <a:solidFill>
                  <a:srgbClr val="FF0000"/>
                </a:solidFill>
                <a:ea typeface="Calibri" charset="0"/>
              </a:rPr>
              <a:t>ловникові</a:t>
            </a:r>
            <a:r>
              <a:rPr lang="en-US" sz="9600" dirty="0" smtClean="0">
                <a:solidFill>
                  <a:srgbClr val="FF0000"/>
                </a:solidFill>
                <a:ea typeface="Calibri" charset="0"/>
              </a:rPr>
              <a:t> </a:t>
            </a:r>
            <a:r>
              <a:rPr lang="en-US" sz="9600" dirty="0" err="1" smtClean="0">
                <a:solidFill>
                  <a:srgbClr val="FF0000"/>
                </a:solidFill>
                <a:ea typeface="Calibri" charset="0"/>
              </a:rPr>
              <a:t>слова</a:t>
            </a:r>
            <a:endParaRPr lang="en-US" sz="9600" dirty="0" smtClean="0">
              <a:solidFill>
                <a:srgbClr val="FF0000"/>
              </a:solidFill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en-US" sz="9600" dirty="0" smtClean="0">
                <a:solidFill>
                  <a:srgbClr val="FF0000"/>
                </a:solidFill>
                <a:effectLst/>
                <a:ea typeface="Calibri" charset="0"/>
              </a:rPr>
              <a:t>2 </a:t>
            </a:r>
            <a:r>
              <a:rPr lang="en-US" sz="9600" dirty="0" err="1" smtClean="0">
                <a:solidFill>
                  <a:srgbClr val="FF0000"/>
                </a:solidFill>
                <a:effectLst/>
                <a:ea typeface="Calibri" charset="0"/>
              </a:rPr>
              <a:t>клас</a:t>
            </a:r>
            <a:endParaRPr lang="en-US" sz="9600" dirty="0" smtClean="0">
              <a:solidFill>
                <a:srgbClr val="FF0000"/>
              </a:solidFill>
              <a:effectLst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9600" dirty="0" smtClean="0">
                <a:solidFill>
                  <a:srgbClr val="FF0000"/>
                </a:solidFill>
                <a:ea typeface="Calibri" charset="0"/>
              </a:rPr>
              <a:t>О</a:t>
            </a:r>
            <a:r>
              <a:rPr lang="en-US" sz="9600" dirty="0" err="1" smtClean="0">
                <a:solidFill>
                  <a:srgbClr val="FF0000"/>
                </a:solidFill>
                <a:ea typeface="Calibri" charset="0"/>
              </a:rPr>
              <a:t>новлена</a:t>
            </a:r>
            <a:r>
              <a:rPr lang="en-US" sz="9600" dirty="0" smtClean="0">
                <a:solidFill>
                  <a:srgbClr val="FF0000"/>
                </a:solidFill>
                <a:ea typeface="Calibri" charset="0"/>
              </a:rPr>
              <a:t> </a:t>
            </a:r>
            <a:r>
              <a:rPr lang="en-US" sz="9600" dirty="0" err="1" smtClean="0">
                <a:solidFill>
                  <a:srgbClr val="FF0000"/>
                </a:solidFill>
                <a:ea typeface="Calibri" charset="0"/>
              </a:rPr>
              <a:t>програма</a:t>
            </a:r>
            <a:endParaRPr lang="ru-RU" sz="9600" dirty="0">
              <a:solidFill>
                <a:srgbClr val="FF0000"/>
              </a:solidFill>
              <a:effectLst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091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адпись 1"/>
          <p:cNvSpPr txBox="1"/>
          <p:nvPr/>
        </p:nvSpPr>
        <p:spPr>
          <a:xfrm>
            <a:off x="1" y="0"/>
            <a:ext cx="12191999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spcAft>
                <a:spcPts val="0"/>
              </a:spcAft>
            </a:pPr>
            <a:r>
              <a:rPr lang="ru-RU" sz="3600" b="1" dirty="0" smtClean="0">
                <a:ln w="22225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7CAAC"/>
                </a:solidFill>
                <a:effectLst/>
                <a:latin typeface="Times New Roman" charset="0"/>
                <a:ea typeface="Calibri" charset="0"/>
              </a:rPr>
              <a:t>АЛФА</a:t>
            </a:r>
            <a:r>
              <a:rPr lang="en-US" sz="3600" b="1" dirty="0" smtClean="0">
                <a:ln w="22225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7CAAC"/>
                </a:solidFill>
                <a:effectLst/>
                <a:latin typeface="Times New Roman" charset="0"/>
                <a:ea typeface="Calibri" charset="0"/>
              </a:rPr>
              <a:t>́</a:t>
            </a:r>
            <a:r>
              <a:rPr lang="ru-RU" sz="3600" b="1" dirty="0" smtClean="0">
                <a:ln w="22225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7CAAC"/>
                </a:solidFill>
                <a:effectLst/>
                <a:latin typeface="Times New Roman" charset="0"/>
                <a:ea typeface="Calibri" charset="0"/>
              </a:rPr>
              <a:t>ВІ</a:t>
            </a:r>
            <a:r>
              <a:rPr lang="en-US" sz="3600" b="1" dirty="0" smtClean="0">
                <a:ln w="22225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7CAAC"/>
                </a:solidFill>
                <a:effectLst/>
                <a:latin typeface="Times New Roman" charset="0"/>
                <a:ea typeface="Calibri" charset="0"/>
              </a:rPr>
              <a:t>́</a:t>
            </a:r>
            <a:r>
              <a:rPr lang="ru-RU" sz="3600" b="1" dirty="0" smtClean="0">
                <a:ln w="22225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7CAAC"/>
                </a:solidFill>
                <a:effectLst/>
                <a:latin typeface="Times New Roman" charset="0"/>
                <a:ea typeface="Calibri" charset="0"/>
              </a:rPr>
              <a:t>Т</a:t>
            </a:r>
            <a:endParaRPr lang="en-US" sz="3600" b="1" dirty="0" smtClean="0">
              <a:ln w="22225" cap="flat" cmpd="sng" algn="ctr">
                <a:solidFill>
                  <a:srgbClr val="ED7D31"/>
                </a:solidFill>
                <a:prstDash val="solid"/>
                <a:round/>
              </a:ln>
              <a:solidFill>
                <a:srgbClr val="F7CAAC"/>
              </a:solidFill>
              <a:effectLst/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endParaRPr lang="ru-RU" sz="1200" dirty="0">
              <a:effectLst/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9000" b="1" dirty="0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А </a:t>
            </a:r>
            <a:r>
              <a:rPr lang="ru-RU" sz="9000" b="1" dirty="0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00B0F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Б В Г </a:t>
            </a:r>
            <a:r>
              <a:rPr lang="ru-RU" sz="9000" b="1" dirty="0" err="1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00B0F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Ґ</a:t>
            </a:r>
            <a:r>
              <a:rPr lang="ru-RU" sz="9000" b="1" dirty="0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00B0F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 Д </a:t>
            </a:r>
            <a:r>
              <a:rPr lang="ru-RU" sz="9000" b="1" dirty="0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Е </a:t>
            </a:r>
            <a:r>
              <a:rPr lang="ru-RU" sz="9000" b="1" dirty="0" err="1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Є</a:t>
            </a:r>
            <a:r>
              <a:rPr lang="ru-RU" sz="9000" b="1" dirty="0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 </a:t>
            </a:r>
            <a:r>
              <a:rPr lang="ru-RU" sz="9000" b="1" dirty="0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00B0F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Ж З </a:t>
            </a:r>
            <a:r>
              <a:rPr lang="ru-RU" sz="9000" b="1" dirty="0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И І </a:t>
            </a:r>
            <a:r>
              <a:rPr lang="ru-RU" sz="9000" b="1" dirty="0" err="1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Ї</a:t>
            </a:r>
            <a:r>
              <a:rPr lang="ru-RU" sz="9000" b="1" dirty="0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 </a:t>
            </a:r>
            <a:r>
              <a:rPr lang="ru-RU" sz="9000" b="1" dirty="0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00B0F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Й К Л М Н </a:t>
            </a:r>
            <a:r>
              <a:rPr lang="ru-RU" sz="9000" b="1" dirty="0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О </a:t>
            </a:r>
            <a:r>
              <a:rPr lang="ru-RU" sz="9000" b="1" dirty="0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00B0F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П Р С Т </a:t>
            </a:r>
            <a:r>
              <a:rPr lang="ru-RU" sz="9000" b="1" dirty="0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У </a:t>
            </a:r>
            <a:r>
              <a:rPr lang="ru-RU" sz="9000" b="1" dirty="0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00B0F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Ф Х Ц Ч Ш Щ </a:t>
            </a:r>
            <a:r>
              <a:rPr lang="ru-RU" sz="9000" b="1" dirty="0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00B05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Ь </a:t>
            </a:r>
            <a:r>
              <a:rPr lang="ru-RU" sz="10000" b="1" dirty="0">
                <a:ln w="6604" cap="flat" cmpd="sng" algn="ctr">
                  <a:solidFill>
                    <a:srgbClr val="ED7D31"/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outerShdw dist="38100" dir="2700000" algn="tl">
                    <a:schemeClr val="accent2"/>
                  </a:outerShdw>
                </a:effectLst>
                <a:latin typeface="Times New Roman" charset="0"/>
                <a:ea typeface="Calibri" charset="0"/>
              </a:rPr>
              <a:t>Ю Я</a:t>
            </a:r>
            <a:endParaRPr lang="ru-RU" sz="12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02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-160638" y="0"/>
            <a:ext cx="12352638" cy="75713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0385">
              <a:spcAft>
                <a:spcPts val="0"/>
              </a:spcAft>
            </a:pPr>
            <a:r>
              <a:rPr lang="ru-RU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А</a:t>
            </a:r>
            <a:r>
              <a:rPr lang="uk-UA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Л</a:t>
            </a:r>
            <a:r>
              <a:rPr lang="ru-RU" sz="9600" b="1" dirty="0" smtClean="0">
                <a:solidFill>
                  <a:srgbClr val="FF0000"/>
                </a:solidFill>
                <a:latin typeface="Calibri" charset="0"/>
                <a:ea typeface="Calibri" charset="0"/>
              </a:rPr>
              <a:t>ФÁВІТ               </a:t>
            </a:r>
            <a:r>
              <a:rPr lang="en-US" sz="9600" b="1" dirty="0" smtClean="0">
                <a:latin typeface="Calibri" charset="0"/>
                <a:ea typeface="Calibri" charset="0"/>
              </a:rPr>
              <a:t>							                     </a:t>
            </a:r>
            <a:r>
              <a:rPr lang="ru-RU" sz="9600" b="1" dirty="0" smtClean="0">
                <a:solidFill>
                  <a:srgbClr val="FF0000"/>
                </a:solidFill>
                <a:latin typeface="Calibri" charset="0"/>
                <a:ea typeface="Calibri" charset="0"/>
              </a:rPr>
              <a:t>АЛФАВÍТ</a:t>
            </a:r>
            <a:endParaRPr lang="ru-RU" sz="105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en-US" sz="3600" b="1" dirty="0" err="1" smtClean="0">
                <a:latin typeface="Calibri" charset="0"/>
                <a:ea typeface="Calibri" charset="0"/>
              </a:rPr>
              <a:t>Алфа́ві́т</a:t>
            </a:r>
            <a:r>
              <a:rPr lang="en-US" sz="3600" b="1" dirty="0" smtClean="0">
                <a:latin typeface="Calibri" charset="0"/>
                <a:ea typeface="Calibri" charset="0"/>
              </a:rPr>
              <a:t> - </a:t>
            </a:r>
            <a:r>
              <a:rPr lang="en-US" sz="3600" b="1" dirty="0" err="1">
                <a:latin typeface="Calibri" charset="0"/>
                <a:ea typeface="Calibri" charset="0"/>
              </a:rPr>
              <a:t>р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озташована</a:t>
            </a:r>
            <a:r>
              <a:rPr lang="ru-RU" sz="3600" b="1" dirty="0" smtClean="0">
                <a:latin typeface="Calibri" charset="0"/>
                <a:ea typeface="Calibri" charset="0"/>
              </a:rPr>
              <a:t> </a:t>
            </a:r>
            <a:r>
              <a:rPr lang="ru-RU" sz="3600" b="1" dirty="0">
                <a:latin typeface="Calibri" charset="0"/>
                <a:ea typeface="Calibri" charset="0"/>
              </a:rPr>
              <a:t>в </a:t>
            </a:r>
            <a:r>
              <a:rPr lang="ru-RU" sz="3600" b="1" dirty="0" err="1">
                <a:latin typeface="Calibri" charset="0"/>
                <a:ea typeface="Calibri" charset="0"/>
              </a:rPr>
              <a:t>певному</a:t>
            </a:r>
            <a:r>
              <a:rPr lang="ru-RU" sz="3600" b="1" dirty="0">
                <a:latin typeface="Calibri" charset="0"/>
                <a:ea typeface="Calibri" charset="0"/>
              </a:rPr>
              <a:t> порядку </a:t>
            </a:r>
            <a:r>
              <a:rPr lang="ru-RU" sz="3600" b="1" dirty="0" err="1">
                <a:latin typeface="Calibri" charset="0"/>
                <a:ea typeface="Calibri" charset="0"/>
              </a:rPr>
              <a:t>сукупність</a:t>
            </a: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en-US" sz="3600" b="1" dirty="0" err="1" smtClean="0">
                <a:latin typeface="Calibri" charset="0"/>
                <a:ea typeface="Calibri" charset="0"/>
              </a:rPr>
              <a:t>літер</a:t>
            </a:r>
            <a:r>
              <a:rPr lang="ru-RU" sz="3600" b="1" dirty="0" smtClean="0">
                <a:latin typeface="Calibri" charset="0"/>
                <a:ea typeface="Calibri" charset="0"/>
              </a:rPr>
              <a:t>, </a:t>
            </a:r>
            <a:r>
              <a:rPr lang="ru-RU" sz="3600" b="1" dirty="0" err="1">
                <a:latin typeface="Calibri" charset="0"/>
                <a:ea typeface="Calibri" charset="0"/>
              </a:rPr>
              <a:t>що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застосовуються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smtClean="0">
                <a:latin typeface="Calibri" charset="0"/>
                <a:ea typeface="Calibri" charset="0"/>
              </a:rPr>
              <a:t>для </a:t>
            </a:r>
            <a:r>
              <a:rPr lang="ru-RU" sz="3600" b="1" dirty="0" err="1">
                <a:latin typeface="Calibri" charset="0"/>
                <a:ea typeface="Calibri" charset="0"/>
              </a:rPr>
              <a:t>запису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певної</a:t>
            </a:r>
            <a:r>
              <a:rPr lang="en-US" sz="3600" b="1" dirty="0" smtClean="0">
                <a:latin typeface="Calibri" charset="0"/>
                <a:ea typeface="Calibri" charset="0"/>
              </a:rPr>
              <a:t> </a:t>
            </a:r>
            <a:r>
              <a:rPr lang="en-US" sz="3600" b="1" dirty="0" err="1" smtClean="0">
                <a:latin typeface="Calibri" charset="0"/>
                <a:ea typeface="Calibri" charset="0"/>
              </a:rPr>
              <a:t>мови</a:t>
            </a:r>
            <a:r>
              <a:rPr lang="ru-RU" sz="3600" b="1" dirty="0" smtClean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   </a:t>
            </a:r>
            <a:r>
              <a:rPr lang="ru-RU" sz="3600" dirty="0" err="1">
                <a:latin typeface="Calibri" charset="0"/>
                <a:ea typeface="Calibri" charset="0"/>
              </a:rPr>
              <a:t>Букви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всі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від</a:t>
            </a:r>
            <a:r>
              <a:rPr lang="ru-RU" sz="3600" dirty="0">
                <a:latin typeface="Calibri" charset="0"/>
                <a:ea typeface="Calibri" charset="0"/>
              </a:rPr>
              <a:t> - А до Я, 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Як одна </a:t>
            </a:r>
            <a:r>
              <a:rPr lang="ru-RU" sz="3600" dirty="0" err="1">
                <a:latin typeface="Calibri" charset="0"/>
                <a:ea typeface="Calibri" charset="0"/>
              </a:rPr>
              <a:t>міцна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сімя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     </a:t>
            </a:r>
            <a:r>
              <a:rPr lang="ru-RU" sz="3600" dirty="0" err="1">
                <a:latin typeface="Calibri" charset="0"/>
                <a:ea typeface="Calibri" charset="0"/>
              </a:rPr>
              <a:t>Варто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всіх</a:t>
            </a:r>
            <a:r>
              <a:rPr lang="ru-RU" sz="3600" dirty="0">
                <a:latin typeface="Calibri" charset="0"/>
                <a:ea typeface="Calibri" charset="0"/>
              </a:rPr>
              <a:t> у </a:t>
            </a:r>
            <a:r>
              <a:rPr lang="ru-RU" sz="3600" dirty="0" err="1">
                <a:latin typeface="Calibri" charset="0"/>
                <a:ea typeface="Calibri" charset="0"/>
              </a:rPr>
              <a:t>цій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родині</a:t>
            </a:r>
            <a:r>
              <a:rPr lang="ru-RU" sz="3600" dirty="0">
                <a:latin typeface="Calibri" charset="0"/>
                <a:ea typeface="Calibri" charset="0"/>
              </a:rPr>
              <a:t/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        Знати </a:t>
            </a:r>
            <a:r>
              <a:rPr lang="ru-RU" sz="3600" dirty="0" err="1">
                <a:latin typeface="Calibri" charset="0"/>
                <a:ea typeface="Calibri" charset="0"/>
              </a:rPr>
              <a:t>грамотній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дитині</a:t>
            </a:r>
            <a:r>
              <a:rPr lang="ru-RU" sz="3600" dirty="0" smtClean="0">
                <a:latin typeface="Calibri" charset="0"/>
                <a:ea typeface="Calibri" charset="0"/>
              </a:rPr>
              <a:t>.</a:t>
            </a:r>
            <a:endParaRPr lang="en-US" sz="360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61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184678" y="0"/>
            <a:ext cx="104059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078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6809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ru-RU" sz="9600" b="1" dirty="0" smtClean="0">
                <a:solidFill>
                  <a:srgbClr val="FF0000"/>
                </a:solidFill>
                <a:latin typeface="Calibri" charset="0"/>
                <a:ea typeface="Times New Roman" charset="0"/>
              </a:rPr>
              <a:t>БАТЬКІВЩИ́НА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endParaRPr lang="en-US" sz="3600" b="1" dirty="0" smtClean="0">
              <a:solidFill>
                <a:srgbClr val="000000"/>
              </a:solidFill>
              <a:latin typeface="Calibri" charset="0"/>
              <a:ea typeface="Times New Roman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Б</a:t>
            </a:r>
            <a:r>
              <a:rPr lang="en-US" sz="3600" b="1" dirty="0" err="1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атьківщи́на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—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 </a:t>
            </a:r>
            <a:r>
              <a:rPr lang="en-US" sz="3600" b="1" dirty="0" err="1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країна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,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що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належить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даному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 </a:t>
            </a:r>
            <a:r>
              <a:rPr lang="en-US" sz="3600" b="1" dirty="0" err="1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народові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;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рідний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край,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місце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народження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</a:t>
            </a:r>
            <a:r>
              <a:rPr lang="en-US" sz="3600" b="1" dirty="0" err="1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людини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. </a:t>
            </a:r>
            <a:endParaRPr lang="en-US" sz="3600" b="1" dirty="0" smtClean="0">
              <a:solidFill>
                <a:srgbClr val="000000"/>
              </a:solidFill>
              <a:latin typeface="Calibri" charset="0"/>
              <a:ea typeface="Times New Roman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Україна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–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рідний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край,</a:t>
            </a:r>
            <a:b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</a:b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Рідне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поле, зелен гай,</a:t>
            </a:r>
            <a:b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</a:b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  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Рідне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місто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й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рідна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хата,</a:t>
            </a:r>
            <a:b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</a:b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   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Рідне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небо й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рідна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мати</a:t>
            </a:r>
            <a:r>
              <a:rPr lang="ru-RU" sz="3600" dirty="0" smtClean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.</a:t>
            </a:r>
            <a:endParaRPr lang="en-US" sz="1050" dirty="0" smtClean="0">
              <a:solidFill>
                <a:srgbClr val="000000"/>
              </a:solidFill>
              <a:latin typeface="Calibri" charset="0"/>
              <a:ea typeface="Times New Roman" charset="0"/>
              <a:cs typeface="Arial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>
              <a:solidFill>
                <a:srgbClr val="000000"/>
              </a:solidFill>
              <a:effectLst/>
              <a:latin typeface="Calibri" charset="0"/>
              <a:ea typeface="Times New Roman" charset="0"/>
              <a:cs typeface="Arial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 smtClean="0">
              <a:solidFill>
                <a:srgbClr val="000000"/>
              </a:solidFill>
              <a:latin typeface="Calibri" charset="0"/>
              <a:ea typeface="Times New Roman" charset="0"/>
              <a:cs typeface="Arial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>
              <a:solidFill>
                <a:srgbClr val="000000"/>
              </a:solidFill>
              <a:latin typeface="Calibri" charset="0"/>
              <a:ea typeface="Times New Roman" charset="0"/>
              <a:cs typeface="Arial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 smtClean="0">
              <a:solidFill>
                <a:srgbClr val="000000"/>
              </a:solidFill>
              <a:latin typeface="Calibri" charset="0"/>
              <a:ea typeface="Times New Roman" charset="0"/>
              <a:cs typeface="Arial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565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600" dirty="0"/>
              <a:t/>
            </a:r>
            <a:br>
              <a:rPr lang="ru-RU" sz="6600" dirty="0"/>
            </a:br>
            <a:endParaRPr lang="ru-RU" sz="6600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0400" y="1"/>
            <a:ext cx="10871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877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6878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uk-UA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БУДЬ ЛАСКА</a:t>
            </a:r>
            <a:endParaRPr lang="ru-RU" sz="9600" b="1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err="1">
                <a:solidFill>
                  <a:srgbClr val="222222"/>
                </a:solidFill>
                <a:latin typeface="Calibri" charset="0"/>
                <a:ea typeface="Times New Roman" charset="0"/>
              </a:rPr>
              <a:t>Ввічлива</a:t>
            </a:r>
            <a:r>
              <a:rPr lang="ru-RU" sz="3600" b="1" dirty="0">
                <a:solidFill>
                  <a:srgbClr val="222222"/>
                </a:solidFill>
                <a:latin typeface="Calibri" charset="0"/>
                <a:ea typeface="Times New Roman" charset="0"/>
              </a:rPr>
              <a:t> форма </a:t>
            </a:r>
            <a:r>
              <a:rPr lang="ru-RU" sz="3600" b="1" dirty="0" err="1">
                <a:solidFill>
                  <a:srgbClr val="222222"/>
                </a:solidFill>
                <a:latin typeface="Calibri" charset="0"/>
                <a:ea typeface="Times New Roman" charset="0"/>
              </a:rPr>
              <a:t>звертання</a:t>
            </a:r>
            <a:r>
              <a:rPr lang="ru-RU" sz="3600" b="1" dirty="0">
                <a:solidFill>
                  <a:srgbClr val="222222"/>
                </a:solidFill>
                <a:latin typeface="Calibri" charset="0"/>
                <a:ea typeface="Times New Roman" charset="0"/>
              </a:rPr>
              <a:t> до кого-</a:t>
            </a:r>
            <a:r>
              <a:rPr lang="ru-RU" sz="3600" b="1" dirty="0" err="1">
                <a:solidFill>
                  <a:srgbClr val="222222"/>
                </a:solidFill>
                <a:latin typeface="Calibri" charset="0"/>
                <a:ea typeface="Times New Roman" charset="0"/>
              </a:rPr>
              <a:t>небудь</a:t>
            </a:r>
            <a:r>
              <a:rPr lang="ru-RU" sz="3600" b="1" dirty="0">
                <a:solidFill>
                  <a:srgbClr val="222222"/>
                </a:solidFill>
                <a:latin typeface="Calibri" charset="0"/>
                <a:ea typeface="Times New Roman" charset="0"/>
              </a:rPr>
              <a:t> з </a:t>
            </a:r>
            <a:r>
              <a:rPr lang="ru-RU" sz="3600" b="1" dirty="0" err="1">
                <a:solidFill>
                  <a:srgbClr val="222222"/>
                </a:solidFill>
                <a:latin typeface="Calibri" charset="0"/>
                <a:ea typeface="Times New Roman" charset="0"/>
              </a:rPr>
              <a:t>якимсь</a:t>
            </a:r>
            <a:r>
              <a:rPr lang="ru-RU" sz="3600" b="1" dirty="0">
                <a:solidFill>
                  <a:srgbClr val="222222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b="1" dirty="0" err="1">
                <a:solidFill>
                  <a:srgbClr val="222222"/>
                </a:solidFill>
                <a:latin typeface="Calibri" charset="0"/>
                <a:ea typeface="Times New Roman" charset="0"/>
              </a:rPr>
              <a:t>проханням</a:t>
            </a:r>
            <a:r>
              <a:rPr lang="ru-RU" sz="3600" b="1" dirty="0">
                <a:solidFill>
                  <a:srgbClr val="222222"/>
                </a:solidFill>
                <a:latin typeface="Calibri" charset="0"/>
                <a:ea typeface="Times New Roman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 В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лісі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 жив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Ведмідь-гультяй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Знав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єдине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 слово: «Дай!»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                              </a:t>
            </a:r>
            <a:r>
              <a:rPr lang="ru-RU" sz="3600" dirty="0" smtClean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 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— Дайте меду і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малини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!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                               </a:t>
            </a:r>
            <a:r>
              <a:rPr lang="ru-RU" sz="3600" dirty="0" smtClean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— 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Дайте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рибки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 і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калини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!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                                </a:t>
            </a:r>
            <a:r>
              <a:rPr lang="ru-RU" sz="3600" dirty="0" err="1" smtClean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Чи</a:t>
            </a:r>
            <a:r>
              <a:rPr lang="ru-RU" sz="3600" dirty="0" smtClean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тобі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завчити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важко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     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Чарівні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 слова: «Будь ласка</a:t>
            </a:r>
            <a:r>
              <a:rPr lang="ru-RU" sz="3600" dirty="0" smtClean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!»</a:t>
            </a:r>
            <a:endParaRPr lang="en-US" sz="3600" dirty="0" smtClean="0">
              <a:solidFill>
                <a:srgbClr val="000000"/>
              </a:solidFill>
              <a:latin typeface="Calibri" charset="0"/>
              <a:ea typeface="Calibri" charset="0"/>
              <a:cs typeface="Arial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 smtClean="0">
              <a:solidFill>
                <a:srgbClr val="000000"/>
              </a:solidFill>
              <a:latin typeface="Calibri" charset="0"/>
              <a:ea typeface="Calibri" charset="0"/>
              <a:cs typeface="Arial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>
              <a:solidFill>
                <a:srgbClr val="000000"/>
              </a:solidFill>
              <a:effectLst/>
              <a:latin typeface="Calibri" charset="0"/>
              <a:ea typeface="Calibri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64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943276" y="92168"/>
            <a:ext cx="10425360" cy="6765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239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9202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uk-UA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ВÉРЕСЕНЬ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Ве́ресень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 — </a:t>
            </a:r>
            <a:r>
              <a:rPr lang="ru-RU" sz="3600" b="1" dirty="0" err="1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дев'ятий</a:t>
            </a:r>
            <a:r>
              <a:rPr lang="en-US" sz="3600" b="1" dirty="0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 </a:t>
            </a:r>
            <a:r>
              <a:rPr lang="en-US" sz="3600" b="1" dirty="0" err="1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місяць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 </a:t>
            </a:r>
            <a:r>
              <a:rPr lang="en-US" sz="3600" b="1" dirty="0" err="1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року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 в </a:t>
            </a:r>
            <a:r>
              <a:rPr lang="en-US" sz="3600" b="1" dirty="0" err="1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календарі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,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він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має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30 </a:t>
            </a:r>
            <a:r>
              <a:rPr lang="en-US" sz="3600" b="1" dirty="0" err="1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днів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У </a:t>
            </a:r>
            <a:r>
              <a:rPr lang="ru-RU" sz="32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вересня</a:t>
            </a: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щедра рука.</a:t>
            </a:r>
            <a:b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</a:b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—  </a:t>
            </a:r>
            <a:r>
              <a:rPr lang="ru-RU" sz="32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Заходьте</a:t>
            </a: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! — </a:t>
            </a:r>
            <a:r>
              <a:rPr lang="ru-RU" sz="32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він</a:t>
            </a: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з двору </a:t>
            </a:r>
            <a:r>
              <a:rPr lang="ru-RU" sz="32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гука</a:t>
            </a: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. </a:t>
            </a:r>
            <a:b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</a:b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І </a:t>
            </a:r>
            <a:r>
              <a:rPr lang="ru-RU" sz="32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яблука</a:t>
            </a: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трусить з </a:t>
            </a:r>
            <a:r>
              <a:rPr lang="ru-RU" sz="32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гілок</a:t>
            </a: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,</a:t>
            </a:r>
            <a:b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</a:b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І </a:t>
            </a:r>
            <a:r>
              <a:rPr lang="ru-RU" sz="32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сипле</a:t>
            </a: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в </a:t>
            </a:r>
            <a:r>
              <a:rPr lang="ru-RU" sz="32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портфелі</a:t>
            </a: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сливок, </a:t>
            </a:r>
            <a:b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</a:br>
            <a:r>
              <a:rPr lang="ru-RU" sz="32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Солодкий</a:t>
            </a: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зрива</a:t>
            </a: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виноград — </a:t>
            </a:r>
            <a:b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</a:b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І </a:t>
            </a:r>
            <a:r>
              <a:rPr lang="ru-RU" sz="32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кожен</a:t>
            </a: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з нас </a:t>
            </a:r>
            <a:r>
              <a:rPr lang="ru-RU" sz="32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вересню</a:t>
            </a: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рад. </a:t>
            </a:r>
            <a:b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</a:br>
            <a:r>
              <a:rPr lang="ru-RU" sz="32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Бо</a:t>
            </a: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 щедра, ой щедра рука </a:t>
            </a:r>
            <a:b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</a:br>
            <a:r>
              <a:rPr lang="ru-RU" sz="3200" dirty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У </a:t>
            </a:r>
            <a:r>
              <a:rPr lang="ru-RU" sz="3200" dirty="0" err="1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вересня-садівника</a:t>
            </a:r>
            <a:r>
              <a:rPr lang="ru-RU" sz="3200" dirty="0" smtClean="0">
                <a:solidFill>
                  <a:srgbClr val="000000"/>
                </a:solidFill>
                <a:latin typeface="Calibri" charset="0"/>
                <a:ea typeface="Times New Roman" charset="0"/>
                <a:cs typeface="Arial" charset="0"/>
              </a:rPr>
              <a:t>.</a:t>
            </a:r>
            <a:endParaRPr lang="en-US" sz="3200" dirty="0" smtClean="0">
              <a:solidFill>
                <a:srgbClr val="000000"/>
              </a:solidFill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en-US" sz="1050" dirty="0">
              <a:solidFill>
                <a:srgbClr val="000000"/>
              </a:solidFill>
              <a:effectLst/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en-US" sz="1050" dirty="0" smtClean="0">
              <a:solidFill>
                <a:srgbClr val="000000"/>
              </a:solidFill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en-US" sz="1050" dirty="0">
              <a:solidFill>
                <a:srgbClr val="000000"/>
              </a:solidFill>
              <a:effectLst/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en-US" sz="1050" dirty="0" smtClean="0">
              <a:solidFill>
                <a:srgbClr val="000000"/>
              </a:solidFill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en-US" sz="1050" dirty="0">
              <a:solidFill>
                <a:srgbClr val="000000"/>
              </a:solidFill>
              <a:effectLst/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en-US" sz="1050" dirty="0" smtClean="0">
              <a:solidFill>
                <a:srgbClr val="000000"/>
              </a:solidFill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en-US" sz="1050" dirty="0">
              <a:solidFill>
                <a:srgbClr val="000000"/>
              </a:solidFill>
              <a:effectLst/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en-US" sz="1050" dirty="0" smtClean="0">
              <a:solidFill>
                <a:srgbClr val="000000"/>
              </a:solidFill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en-US" sz="1050" dirty="0">
              <a:solidFill>
                <a:srgbClr val="000000"/>
              </a:solidFill>
              <a:effectLst/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en-US" sz="1050" dirty="0" smtClean="0">
              <a:solidFill>
                <a:srgbClr val="000000"/>
              </a:solidFill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en-US" sz="1050" dirty="0">
              <a:solidFill>
                <a:srgbClr val="000000"/>
              </a:solidFill>
              <a:effectLst/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en-US" sz="1050" dirty="0" smtClean="0">
              <a:solidFill>
                <a:srgbClr val="000000"/>
              </a:solidFill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en-US" sz="1050" dirty="0">
              <a:solidFill>
                <a:srgbClr val="000000"/>
              </a:solidFill>
              <a:effectLst/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en-US" sz="1050" dirty="0" smtClean="0">
              <a:solidFill>
                <a:srgbClr val="000000"/>
              </a:solidFill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en-US" sz="1050" dirty="0">
              <a:solidFill>
                <a:srgbClr val="000000"/>
              </a:solidFill>
              <a:effectLst/>
              <a:latin typeface="Calibri" charset="0"/>
              <a:ea typeface="Times New Roman" charset="0"/>
              <a:cs typeface="Arial" charset="0"/>
            </a:endParaRPr>
          </a:p>
          <a:p>
            <a:pPr marL="540385">
              <a:spcAft>
                <a:spcPts val="0"/>
              </a:spcAft>
            </a:pPr>
            <a:endParaRPr lang="ru-RU" sz="105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17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825500" y="0"/>
            <a:ext cx="10604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37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8910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uk-UA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ВУ́ЛИЦЯ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Ву́лиця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 — </a:t>
            </a:r>
            <a:r>
              <a:rPr lang="ru-RU" sz="3600" b="1" dirty="0" err="1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обмежений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, </a:t>
            </a:r>
            <a:r>
              <a:rPr lang="ru-RU" sz="3600" b="1" dirty="0" err="1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принаймі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з одного 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боку, 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рядом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будинків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простір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у межах </a:t>
            </a:r>
            <a:r>
              <a:rPr lang="ru-RU" sz="3600" b="1" dirty="0" err="1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міста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 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або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іншого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 </a:t>
            </a:r>
            <a:r>
              <a:rPr lang="ru-RU" sz="3600" b="1" dirty="0" err="1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населеного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Times New Roman" charset="0"/>
                <a:hlinkClick r:id="rId2" tooltip="Населений пункт"/>
              </a:rPr>
              <a:t> 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пункту,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призначений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для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проїзду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 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транспорту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 та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ходіння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>
                <a:solidFill>
                  <a:srgbClr val="222222"/>
                </a:solidFill>
                <a:latin typeface="Calibri" charset="0"/>
                <a:ea typeface="Times New Roman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      </a:t>
            </a:r>
            <a:r>
              <a:rPr lang="ru-RU" sz="3600" dirty="0" err="1">
                <a:latin typeface="Calibri" charset="0"/>
                <a:ea typeface="Calibri" charset="0"/>
              </a:rPr>
              <a:t>Вулиця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рідна</a:t>
            </a:r>
            <a:r>
              <a:rPr lang="ru-RU" sz="3600" dirty="0">
                <a:latin typeface="Calibri" charset="0"/>
                <a:ea typeface="Calibri" charset="0"/>
              </a:rPr>
              <a:t>… </a:t>
            </a:r>
            <a:r>
              <a:rPr lang="ru-RU" sz="3600" dirty="0" err="1">
                <a:latin typeface="Calibri" charset="0"/>
                <a:ea typeface="Calibri" charset="0"/>
              </a:rPr>
              <a:t>Високі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тополі</a:t>
            </a:r>
            <a:r>
              <a:rPr lang="ru-RU" sz="3600" dirty="0">
                <a:latin typeface="Calibri" charset="0"/>
                <a:ea typeface="Calibri" charset="0"/>
              </a:rPr>
              <a:t>…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 err="1">
                <a:latin typeface="Calibri" charset="0"/>
                <a:ea typeface="Calibri" charset="0"/>
              </a:rPr>
              <a:t>Вітер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із</a:t>
            </a:r>
            <a:r>
              <a:rPr lang="ru-RU" sz="3600" dirty="0">
                <a:latin typeface="Calibri" charset="0"/>
                <a:ea typeface="Calibri" charset="0"/>
              </a:rPr>
              <a:t> степу </a:t>
            </a:r>
            <a:r>
              <a:rPr lang="ru-RU" sz="3600" dirty="0" err="1">
                <a:latin typeface="Calibri" charset="0"/>
                <a:ea typeface="Calibri" charset="0"/>
              </a:rPr>
              <a:t>гуляє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поволі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         Тепло і </a:t>
            </a:r>
            <a:r>
              <a:rPr lang="ru-RU" sz="3600" dirty="0" err="1">
                <a:latin typeface="Calibri" charset="0"/>
                <a:ea typeface="Calibri" charset="0"/>
              </a:rPr>
              <a:t>сонячно</a:t>
            </a:r>
            <a:r>
              <a:rPr lang="ru-RU" sz="3600" dirty="0">
                <a:latin typeface="Calibri" charset="0"/>
                <a:ea typeface="Calibri" charset="0"/>
              </a:rPr>
              <a:t> з краю до краю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  </a:t>
            </a:r>
            <a:r>
              <a:rPr lang="ru-RU" sz="3600" dirty="0" err="1">
                <a:latin typeface="Calibri" charset="0"/>
                <a:ea typeface="Calibri" charset="0"/>
              </a:rPr>
              <a:t>Вулиця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рідна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всіх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зустрічає</a:t>
            </a:r>
            <a:r>
              <a:rPr lang="ru-RU" sz="3600" dirty="0" smtClean="0">
                <a:latin typeface="Calibri" charset="0"/>
                <a:ea typeface="Calibri" charset="0"/>
              </a:rPr>
              <a:t>.</a:t>
            </a:r>
            <a:endParaRPr lang="en-US" sz="360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en-US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24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041401" y="0"/>
            <a:ext cx="101473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77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ru-RU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ГЕРО́Й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err="1">
                <a:solidFill>
                  <a:srgbClr val="222222"/>
                </a:solidFill>
                <a:latin typeface="Calibri" charset="0"/>
                <a:ea typeface="Times New Roman" charset="0"/>
              </a:rPr>
              <a:t>Геро́й</a:t>
            </a:r>
            <a:r>
              <a:rPr lang="ru-RU" sz="3600" b="1" dirty="0">
                <a:solidFill>
                  <a:srgbClr val="222222"/>
                </a:solidFill>
                <a:latin typeface="Calibri" charset="0"/>
                <a:ea typeface="Times New Roman" charset="0"/>
              </a:rPr>
              <a:t> — </a:t>
            </a:r>
            <a:r>
              <a:rPr lang="ru-RU" sz="3600" b="1" dirty="0" err="1">
                <a:solidFill>
                  <a:srgbClr val="222222"/>
                </a:solidFill>
                <a:latin typeface="Calibri" charset="0"/>
                <a:ea typeface="Times New Roman" charset="0"/>
              </a:rPr>
              <a:t>людина</a:t>
            </a:r>
            <a:r>
              <a:rPr lang="ru-RU" sz="3600" b="1" dirty="0">
                <a:solidFill>
                  <a:srgbClr val="222222"/>
                </a:solidFill>
                <a:latin typeface="Calibri" charset="0"/>
                <a:ea typeface="Times New Roman" charset="0"/>
              </a:rPr>
              <a:t>, яка </a:t>
            </a:r>
            <a:r>
              <a:rPr lang="ru-RU" sz="3600" b="1" dirty="0" err="1">
                <a:solidFill>
                  <a:srgbClr val="222222"/>
                </a:solidFill>
                <a:latin typeface="Calibri" charset="0"/>
                <a:ea typeface="Times New Roman" charset="0"/>
              </a:rPr>
              <a:t>здійснює</a:t>
            </a:r>
            <a:r>
              <a:rPr lang="ru-RU" sz="3600" b="1" dirty="0">
                <a:solidFill>
                  <a:srgbClr val="222222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b="1" dirty="0" err="1">
                <a:solidFill>
                  <a:srgbClr val="222222"/>
                </a:solidFill>
                <a:latin typeface="Calibri" charset="0"/>
                <a:ea typeface="Times New Roman" charset="0"/>
              </a:rPr>
              <a:t>великі</a:t>
            </a:r>
            <a:r>
              <a:rPr lang="ru-RU" sz="3600" b="1" dirty="0">
                <a:solidFill>
                  <a:srgbClr val="222222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b="1" dirty="0" err="1">
                <a:solidFill>
                  <a:srgbClr val="222222"/>
                </a:solidFill>
                <a:latin typeface="Calibri" charset="0"/>
                <a:ea typeface="Times New Roman" charset="0"/>
              </a:rPr>
              <a:t>вчинки</a:t>
            </a:r>
            <a:r>
              <a:rPr lang="ru-RU" sz="3600" b="1" dirty="0">
                <a:solidFill>
                  <a:srgbClr val="222222"/>
                </a:solidFill>
                <a:latin typeface="Calibri" charset="0"/>
                <a:ea typeface="Times New Roman" charset="0"/>
              </a:rPr>
              <a:t> на благо </a:t>
            </a:r>
            <a:r>
              <a:rPr lang="ru-RU" sz="3600" b="1" dirty="0" err="1">
                <a:solidFill>
                  <a:srgbClr val="222222"/>
                </a:solidFill>
                <a:latin typeface="Calibri" charset="0"/>
                <a:ea typeface="Times New Roman" charset="0"/>
              </a:rPr>
              <a:t>людського</a:t>
            </a:r>
            <a:r>
              <a:rPr lang="ru-RU" sz="3600" b="1" dirty="0">
                <a:solidFill>
                  <a:srgbClr val="222222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b="1" dirty="0" err="1">
                <a:solidFill>
                  <a:srgbClr val="222222"/>
                </a:solidFill>
                <a:latin typeface="Calibri" charset="0"/>
                <a:ea typeface="Times New Roman" charset="0"/>
              </a:rPr>
              <a:t>суспільства</a:t>
            </a:r>
            <a:r>
              <a:rPr lang="ru-RU" sz="3600" b="1" dirty="0">
                <a:solidFill>
                  <a:srgbClr val="222222"/>
                </a:solidFill>
                <a:latin typeface="Calibri" charset="0"/>
                <a:ea typeface="Times New Roman" charset="0"/>
              </a:rPr>
              <a:t>.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dirty="0">
                <a:latin typeface="Calibri" charset="0"/>
                <a:ea typeface="Times New Roman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/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 err="1" smtClean="0">
                <a:latin typeface="Calibri" charset="0"/>
                <a:ea typeface="Calibri" charset="0"/>
              </a:rPr>
              <a:t>Геро</a:t>
            </a:r>
            <a:r>
              <a:rPr lang="en-US" sz="3600" dirty="0" smtClean="0">
                <a:latin typeface="Calibri" charset="0"/>
                <a:ea typeface="Calibri" charset="0"/>
              </a:rPr>
              <a:t>́</a:t>
            </a:r>
            <a:r>
              <a:rPr lang="ru-RU" sz="3600" dirty="0" err="1" smtClean="0">
                <a:latin typeface="Calibri" charset="0"/>
                <a:ea typeface="Calibri" charset="0"/>
              </a:rPr>
              <a:t>ї</a:t>
            </a:r>
            <a:r>
              <a:rPr lang="ru-RU" sz="3600" dirty="0">
                <a:latin typeface="Calibri" charset="0"/>
                <a:ea typeface="Calibri" charset="0"/>
              </a:rPr>
              <a:t>, </a:t>
            </a:r>
            <a:r>
              <a:rPr lang="ru-RU" sz="3600" dirty="0" err="1">
                <a:latin typeface="Calibri" charset="0"/>
                <a:ea typeface="Calibri" charset="0"/>
              </a:rPr>
              <a:t>назавжди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залишаться</a:t>
            </a:r>
            <a:r>
              <a:rPr lang="ru-RU" sz="3600" dirty="0">
                <a:latin typeface="Calibri" charset="0"/>
                <a:ea typeface="Calibri" charset="0"/>
              </a:rPr>
              <a:t> в наших </a:t>
            </a:r>
            <a:r>
              <a:rPr lang="ru-RU" sz="3600" dirty="0" err="1">
                <a:latin typeface="Calibri" charset="0"/>
                <a:ea typeface="Calibri" charset="0"/>
              </a:rPr>
              <a:t>серцях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 err="1">
                <a:latin typeface="Calibri" charset="0"/>
                <a:ea typeface="Calibri" charset="0"/>
              </a:rPr>
              <a:t>герої</a:t>
            </a:r>
            <a:r>
              <a:rPr lang="ru-RU" sz="3600" dirty="0">
                <a:latin typeface="Calibri" charset="0"/>
                <a:ea typeface="Calibri" charset="0"/>
              </a:rPr>
              <a:t> не гинуть, </a:t>
            </a:r>
            <a:r>
              <a:rPr lang="ru-RU" sz="3600" dirty="0" err="1">
                <a:latin typeface="Calibri" charset="0"/>
                <a:ea typeface="Calibri" charset="0"/>
              </a:rPr>
              <a:t>герої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живуть</a:t>
            </a:r>
            <a:r>
              <a:rPr lang="ru-RU" sz="3600" dirty="0">
                <a:latin typeface="Calibri" charset="0"/>
                <a:ea typeface="Calibri" charset="0"/>
              </a:rPr>
              <a:t> у </a:t>
            </a:r>
            <a:r>
              <a:rPr lang="ru-RU" sz="3600" dirty="0" err="1">
                <a:latin typeface="Calibri" charset="0"/>
                <a:ea typeface="Calibri" charset="0"/>
              </a:rPr>
              <a:t>піснях</a:t>
            </a:r>
            <a:r>
              <a:rPr lang="ru-RU" sz="3600" dirty="0" smtClean="0">
                <a:latin typeface="Calibri" charset="0"/>
                <a:ea typeface="Calibri" charset="0"/>
              </a:rPr>
              <a:t>.</a:t>
            </a:r>
          </a:p>
          <a:p>
            <a:pPr marL="540385" algn="ctr">
              <a:spcAft>
                <a:spcPts val="0"/>
              </a:spcAft>
            </a:pPr>
            <a:endParaRPr lang="ru-RU" sz="360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59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92c3392f1f6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600" y="0"/>
            <a:ext cx="10337800" cy="67564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images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9848" y="175578"/>
            <a:ext cx="1475105" cy="124904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8696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88900"/>
            <a:ext cx="12192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ru-RU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ДИВА́Н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/>
            <a:r>
              <a:rPr lang="ru-RU" sz="3600" b="1" dirty="0" smtClean="0"/>
              <a:t>Дива</a:t>
            </a:r>
            <a:r>
              <a:rPr lang="en-US" sz="3600" b="1" dirty="0" smtClean="0"/>
              <a:t>́</a:t>
            </a:r>
            <a:r>
              <a:rPr lang="ru-RU" sz="3600" b="1" dirty="0" smtClean="0"/>
              <a:t>н </a:t>
            </a:r>
            <a:r>
              <a:rPr lang="ru-RU" sz="3600" b="1" dirty="0" smtClean="0"/>
              <a:t>-</a:t>
            </a:r>
            <a:r>
              <a:rPr lang="ru-RU" sz="3600" b="1" dirty="0"/>
              <a:t> </a:t>
            </a:r>
            <a:r>
              <a:rPr lang="ru-RU" sz="3600" b="1" dirty="0" err="1" smtClean="0"/>
              <a:t>різновид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м'яких</a:t>
            </a:r>
            <a:r>
              <a:rPr lang="ru-RU" sz="3600" b="1" dirty="0"/>
              <a:t> </a:t>
            </a:r>
            <a:r>
              <a:rPr lang="ru-RU" sz="3600" b="1" dirty="0" err="1" smtClean="0"/>
              <a:t>меблів</a:t>
            </a:r>
            <a:r>
              <a:rPr lang="ru-RU" sz="3600" b="1" dirty="0" smtClean="0"/>
              <a:t>, </a:t>
            </a:r>
            <a:r>
              <a:rPr lang="ru-RU" sz="3600" b="1" dirty="0" err="1" smtClean="0"/>
              <a:t>що</a:t>
            </a:r>
            <a:r>
              <a:rPr lang="ru-RU" sz="3600" b="1" dirty="0"/>
              <a:t> </a:t>
            </a:r>
            <a:r>
              <a:rPr lang="ru-RU" sz="3600" b="1" dirty="0" err="1" smtClean="0"/>
              <a:t>трансформується</a:t>
            </a:r>
            <a:r>
              <a:rPr lang="ru-RU" sz="3600" b="1" dirty="0"/>
              <a:t> у </a:t>
            </a:r>
            <a:r>
              <a:rPr lang="ru-RU" sz="3600" b="1" dirty="0" err="1" smtClean="0"/>
              <a:t>ліжко</a:t>
            </a:r>
            <a:r>
              <a:rPr lang="ru-RU" sz="3600" b="1" dirty="0" smtClean="0"/>
              <a:t> </a:t>
            </a:r>
            <a:r>
              <a:rPr lang="ru-RU" sz="3600" b="1" dirty="0" err="1"/>
              <a:t>або</a:t>
            </a:r>
            <a:r>
              <a:rPr lang="ru-RU" sz="3600" b="1" dirty="0"/>
              <a:t> в </a:t>
            </a:r>
            <a:r>
              <a:rPr lang="ru-RU" sz="3600" b="1" dirty="0" smtClean="0"/>
              <a:t>тахту.</a:t>
            </a:r>
            <a:endParaRPr lang="ru-RU" sz="3600" dirty="0"/>
          </a:p>
          <a:p>
            <a:pPr marL="540385">
              <a:spcAft>
                <a:spcPts val="0"/>
              </a:spcAft>
            </a:pP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endParaRPr lang="ru-RU" sz="3600" b="1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b="1" dirty="0">
                <a:latin typeface="Calibri" charset="0"/>
                <a:ea typeface="Calibri" charset="0"/>
              </a:rPr>
              <a:t>     </a:t>
            </a:r>
            <a:r>
              <a:rPr lang="ru-RU" sz="3600" b="1" dirty="0" err="1">
                <a:latin typeface="Calibri" charset="0"/>
                <a:ea typeface="Calibri" charset="0"/>
              </a:rPr>
              <a:t>Вчора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вранці</a:t>
            </a:r>
            <a:r>
              <a:rPr lang="ru-RU" sz="3600" b="1" dirty="0">
                <a:latin typeface="Calibri" charset="0"/>
                <a:ea typeface="Calibri" charset="0"/>
              </a:rPr>
              <a:t> на </a:t>
            </a:r>
            <a:r>
              <a:rPr lang="ru-RU" sz="3600" b="1" dirty="0" err="1">
                <a:latin typeface="Calibri" charset="0"/>
                <a:ea typeface="Calibri" charset="0"/>
              </a:rPr>
              <a:t>мій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ніс</a:t>
            </a:r>
            <a:endParaRPr lang="ru-RU" sz="3600" b="1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b="1" dirty="0" err="1">
                <a:latin typeface="Calibri" charset="0"/>
                <a:ea typeface="Calibri" charset="0"/>
              </a:rPr>
              <a:t>Павучок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малий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заліз</a:t>
            </a:r>
            <a:r>
              <a:rPr lang="ru-RU" sz="3600" b="1" dirty="0">
                <a:latin typeface="Calibri" charset="0"/>
                <a:ea typeface="Calibri" charset="0"/>
              </a:rPr>
              <a:t/>
            </a:r>
            <a:br>
              <a:rPr lang="ru-RU" sz="3600" b="1" dirty="0">
                <a:latin typeface="Calibri" charset="0"/>
                <a:ea typeface="Calibri" charset="0"/>
              </a:rPr>
            </a:br>
            <a:r>
              <a:rPr lang="ru-RU" sz="3600" b="1" dirty="0">
                <a:latin typeface="Calibri" charset="0"/>
                <a:ea typeface="Calibri" charset="0"/>
              </a:rPr>
              <a:t>   І сказав: «</a:t>
            </a:r>
            <a:r>
              <a:rPr lang="ru-RU" sz="3600" b="1" dirty="0" err="1">
                <a:latin typeface="Calibri" charset="0"/>
                <a:ea typeface="Calibri" charset="0"/>
              </a:rPr>
              <a:t>Вітаю</a:t>
            </a:r>
            <a:r>
              <a:rPr lang="ru-RU" sz="3600" b="1" dirty="0">
                <a:latin typeface="Calibri" charset="0"/>
                <a:ea typeface="Calibri" charset="0"/>
              </a:rPr>
              <a:t>, пан!</a:t>
            </a:r>
            <a:br>
              <a:rPr lang="ru-RU" sz="3600" b="1" dirty="0">
                <a:latin typeface="Calibri" charset="0"/>
                <a:ea typeface="Calibri" charset="0"/>
              </a:rPr>
            </a:br>
            <a:r>
              <a:rPr lang="ru-RU" sz="3600" b="1" dirty="0">
                <a:latin typeface="Calibri" charset="0"/>
                <a:ea typeface="Calibri" charset="0"/>
              </a:rPr>
              <a:t>             </a:t>
            </a:r>
            <a:r>
              <a:rPr lang="ru-RU" sz="3600" b="1" dirty="0" err="1">
                <a:latin typeface="Calibri" charset="0"/>
                <a:ea typeface="Calibri" charset="0"/>
              </a:rPr>
              <a:t>Можна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всістись</a:t>
            </a:r>
            <a:r>
              <a:rPr lang="ru-RU" sz="3600" b="1" dirty="0">
                <a:latin typeface="Calibri" charset="0"/>
                <a:ea typeface="Calibri" charset="0"/>
              </a:rPr>
              <a:t> на </a:t>
            </a:r>
            <a:r>
              <a:rPr lang="ru-RU" sz="3600" b="1" dirty="0" smtClean="0">
                <a:latin typeface="Calibri" charset="0"/>
                <a:ea typeface="Calibri" charset="0"/>
              </a:rPr>
              <a:t>дива</a:t>
            </a:r>
            <a:r>
              <a:rPr lang="en-US" sz="3600" b="1" dirty="0" smtClean="0">
                <a:latin typeface="Calibri" charset="0"/>
                <a:ea typeface="Calibri" charset="0"/>
              </a:rPr>
              <a:t>́</a:t>
            </a:r>
            <a:r>
              <a:rPr lang="ru-RU" sz="3600" b="1" dirty="0" smtClean="0">
                <a:latin typeface="Calibri" charset="0"/>
                <a:ea typeface="Calibri" charset="0"/>
              </a:rPr>
              <a:t>н</a:t>
            </a:r>
            <a:r>
              <a:rPr lang="ru-RU" sz="3600" b="1" dirty="0">
                <a:latin typeface="Calibri" charset="0"/>
                <a:ea typeface="Calibri" charset="0"/>
              </a:rPr>
              <a:t>?</a:t>
            </a:r>
            <a:br>
              <a:rPr lang="ru-RU" sz="3600" b="1" dirty="0">
                <a:latin typeface="Calibri" charset="0"/>
                <a:ea typeface="Calibri" charset="0"/>
              </a:rPr>
            </a:br>
            <a:r>
              <a:rPr lang="ru-RU" sz="3600" b="1" dirty="0">
                <a:latin typeface="Calibri" charset="0"/>
                <a:ea typeface="Calibri" charset="0"/>
              </a:rPr>
              <a:t>    «Та </a:t>
            </a:r>
            <a:r>
              <a:rPr lang="ru-RU" sz="3600" b="1" dirty="0" err="1">
                <a:latin typeface="Calibri" charset="0"/>
                <a:ea typeface="Calibri" charset="0"/>
              </a:rPr>
              <a:t>сідайте</a:t>
            </a:r>
            <a:r>
              <a:rPr lang="ru-RU" sz="3600" b="1" dirty="0">
                <a:latin typeface="Calibri" charset="0"/>
                <a:ea typeface="Calibri" charset="0"/>
              </a:rPr>
              <a:t>! </a:t>
            </a:r>
            <a:r>
              <a:rPr lang="ru-RU" sz="3600" b="1" dirty="0" err="1">
                <a:latin typeface="Calibri" charset="0"/>
                <a:ea typeface="Calibri" charset="0"/>
              </a:rPr>
              <a:t>Годі</a:t>
            </a:r>
            <a:r>
              <a:rPr lang="ru-RU" sz="3600" b="1" dirty="0">
                <a:latin typeface="Calibri" charset="0"/>
                <a:ea typeface="Calibri" charset="0"/>
              </a:rPr>
              <a:t> вам!</a:t>
            </a:r>
            <a:br>
              <a:rPr lang="ru-RU" sz="3600" b="1" dirty="0">
                <a:latin typeface="Calibri" charset="0"/>
                <a:ea typeface="Calibri" charset="0"/>
              </a:rPr>
            </a:br>
            <a:r>
              <a:rPr lang="ru-RU" sz="3600" b="1" dirty="0">
                <a:latin typeface="Calibri" charset="0"/>
                <a:ea typeface="Calibri" charset="0"/>
              </a:rPr>
              <a:t>        Буде </a:t>
            </a:r>
            <a:r>
              <a:rPr lang="ru-RU" sz="3600" b="1" dirty="0" err="1">
                <a:latin typeface="Calibri" charset="0"/>
                <a:ea typeface="Calibri" charset="0"/>
              </a:rPr>
              <a:t>ніс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мій</a:t>
            </a:r>
            <a:r>
              <a:rPr lang="ru-RU" sz="3600" b="1" dirty="0">
                <a:latin typeface="Calibri" charset="0"/>
                <a:ea typeface="Calibri" charset="0"/>
              </a:rPr>
              <a:t> за диван!»</a:t>
            </a:r>
            <a:endParaRPr lang="ru-RU" sz="3600" b="1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062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40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9474200" y="6311900"/>
            <a:ext cx="2628900" cy="4572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0"/>
                  <a:lumOff val="100000"/>
                </a:schemeClr>
              </a:gs>
              <a:gs pos="29000">
                <a:schemeClr val="accent3">
                  <a:lumMod val="0"/>
                  <a:lumOff val="100000"/>
                </a:schemeClr>
              </a:gs>
              <a:gs pos="100000">
                <a:schemeClr val="accent3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ДІ́ТИ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608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9394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ru-RU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ДИТИ́НА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Calibri" charset="0"/>
              </a:rPr>
              <a:t>Дити́на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Calibri" charset="0"/>
              </a:rPr>
              <a:t> — </a:t>
            </a:r>
            <a:r>
              <a:rPr lang="ru-RU" sz="3600" b="1" dirty="0" err="1" smtClean="0">
                <a:solidFill>
                  <a:srgbClr val="000000"/>
                </a:solidFill>
                <a:latin typeface="Calibri" charset="0"/>
                <a:ea typeface="Calibri" charset="0"/>
              </a:rPr>
              <a:t>людина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Calibri" charset="0"/>
              </a:rPr>
              <a:t>, 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Calibri" charset="0"/>
              </a:rPr>
              <a:t>яка не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Calibri" charset="0"/>
              </a:rPr>
              <a:t>досягла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Calibri" charset="0"/>
              </a:rPr>
              <a:t>дорослого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Calibri" charset="0"/>
              </a:rPr>
              <a:t>віку</a:t>
            </a:r>
            <a:r>
              <a:rPr lang="uk-UA" sz="3600" b="1" dirty="0">
                <a:solidFill>
                  <a:srgbClr val="000000"/>
                </a:solidFill>
                <a:latin typeface="Calibri" charset="0"/>
                <a:ea typeface="Calibri" charset="0"/>
              </a:rPr>
              <a:t>: </a:t>
            </a:r>
            <a:r>
              <a:rPr lang="ru-RU" sz="3600" b="1" dirty="0" err="1" smtClean="0">
                <a:solidFill>
                  <a:srgbClr val="000000"/>
                </a:solidFill>
                <a:latin typeface="Calibri" charset="0"/>
                <a:ea typeface="Calibri" charset="0"/>
              </a:rPr>
              <a:t>немовля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Calibri" charset="0"/>
              </a:rPr>
              <a:t>,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Calibri" charset="0"/>
              </a:rPr>
              <a:t> </a:t>
            </a:r>
            <a:r>
              <a:rPr lang="ru-RU" sz="3600" b="1" dirty="0" err="1" smtClean="0">
                <a:solidFill>
                  <a:srgbClr val="000000"/>
                </a:solidFill>
                <a:latin typeface="Calibri" charset="0"/>
                <a:ea typeface="Calibri" charset="0"/>
              </a:rPr>
              <a:t>малюк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Calibri" charset="0"/>
              </a:rPr>
              <a:t>,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Calibri" charset="0"/>
              </a:rPr>
              <a:t> </a:t>
            </a:r>
            <a:r>
              <a:rPr lang="ru-RU" sz="3600" b="1" dirty="0" err="1" smtClean="0">
                <a:solidFill>
                  <a:srgbClr val="000000"/>
                </a:solidFill>
                <a:latin typeface="Calibri" charset="0"/>
                <a:ea typeface="Calibri" charset="0"/>
              </a:rPr>
              <a:t>хлопча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Calibri" charset="0"/>
              </a:rPr>
              <a:t>/</a:t>
            </a:r>
            <a:r>
              <a:rPr lang="ru-RU" sz="3600" b="1" dirty="0" err="1" smtClean="0">
                <a:solidFill>
                  <a:srgbClr val="000000"/>
                </a:solidFill>
                <a:latin typeface="Calibri" charset="0"/>
                <a:ea typeface="Calibri" charset="0"/>
              </a:rPr>
              <a:t>дівча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Calibri" charset="0"/>
              </a:rPr>
              <a:t>,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Calibri" charset="0"/>
              </a:rPr>
              <a:t> </a:t>
            </a:r>
            <a:r>
              <a:rPr lang="ru-RU" sz="3600" b="1" dirty="0" err="1" smtClean="0">
                <a:solidFill>
                  <a:srgbClr val="000000"/>
                </a:solidFill>
                <a:latin typeface="Calibri" charset="0"/>
                <a:ea typeface="Calibri" charset="0"/>
              </a:rPr>
              <a:t>підліток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Calibri" charset="0"/>
              </a:rPr>
              <a:t>,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Calibri" charset="0"/>
              </a:rPr>
              <a:t> 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Calibri" charset="0"/>
              </a:rPr>
              <a:t>юнак,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Calibri" charset="0"/>
              </a:rPr>
              <a:t> 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Calibri" charset="0"/>
              </a:rPr>
              <a:t>парубок/</a:t>
            </a:r>
            <a:r>
              <a:rPr lang="ru-RU" sz="3600" b="1" dirty="0" err="1" smtClean="0">
                <a:solidFill>
                  <a:srgbClr val="000000"/>
                </a:solidFill>
                <a:latin typeface="Calibri" charset="0"/>
                <a:ea typeface="Calibri" charset="0"/>
              </a:rPr>
              <a:t>дівчина</a:t>
            </a:r>
            <a:r>
              <a:rPr lang="ru-RU" sz="3600" b="1" dirty="0" smtClean="0">
                <a:solidFill>
                  <a:srgbClr val="000000"/>
                </a:solidFill>
                <a:latin typeface="Calibri" charset="0"/>
                <a:ea typeface="Calibri" charset="0"/>
              </a:rPr>
              <a:t>.</a:t>
            </a: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/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 err="1">
                <a:latin typeface="Calibri" charset="0"/>
                <a:ea typeface="Calibri" charset="0"/>
              </a:rPr>
              <a:t>Вдягни</a:t>
            </a:r>
            <a:r>
              <a:rPr lang="ru-RU" sz="3600" dirty="0">
                <a:latin typeface="Calibri" charset="0"/>
                <a:ea typeface="Calibri" charset="0"/>
              </a:rPr>
              <a:t>, </a:t>
            </a:r>
            <a:r>
              <a:rPr lang="ru-RU" sz="3600" dirty="0" err="1" smtClean="0">
                <a:latin typeface="Calibri" charset="0"/>
                <a:ea typeface="Calibri" charset="0"/>
              </a:rPr>
              <a:t>дити</a:t>
            </a:r>
            <a:r>
              <a:rPr lang="en-US" sz="3600" dirty="0" smtClean="0">
                <a:latin typeface="Calibri" charset="0"/>
                <a:ea typeface="Calibri" charset="0"/>
              </a:rPr>
              <a:t>́</a:t>
            </a:r>
            <a:r>
              <a:rPr lang="ru-RU" sz="3600" dirty="0" smtClean="0">
                <a:latin typeface="Calibri" charset="0"/>
                <a:ea typeface="Calibri" charset="0"/>
              </a:rPr>
              <a:t>но</a:t>
            </a:r>
            <a:r>
              <a:rPr lang="ru-RU" sz="3600" dirty="0">
                <a:latin typeface="Calibri" charset="0"/>
                <a:ea typeface="Calibri" charset="0"/>
              </a:rPr>
              <a:t>, </a:t>
            </a:r>
            <a:r>
              <a:rPr lang="ru-RU" sz="3600" dirty="0" err="1">
                <a:latin typeface="Calibri" charset="0"/>
                <a:ea typeface="Calibri" charset="0"/>
              </a:rPr>
              <a:t>рідну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вишиванку</a:t>
            </a:r>
            <a:r>
              <a:rPr lang="ru-RU" sz="3600" dirty="0">
                <a:latin typeface="Calibri" charset="0"/>
                <a:ea typeface="Calibri" charset="0"/>
              </a:rPr>
              <a:t/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І з чистим </a:t>
            </a:r>
            <a:r>
              <a:rPr lang="ru-RU" sz="3600" dirty="0" err="1">
                <a:latin typeface="Calibri" charset="0"/>
                <a:ea typeface="Calibri" charset="0"/>
              </a:rPr>
              <a:t>серцем</a:t>
            </a:r>
            <a:r>
              <a:rPr lang="ru-RU" sz="3600" dirty="0">
                <a:latin typeface="Calibri" charset="0"/>
                <a:ea typeface="Calibri" charset="0"/>
              </a:rPr>
              <a:t> в </a:t>
            </a:r>
            <a:r>
              <a:rPr lang="ru-RU" sz="3600" dirty="0" err="1">
                <a:latin typeface="Calibri" charset="0"/>
                <a:ea typeface="Calibri" charset="0"/>
              </a:rPr>
              <a:t>білий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світ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іди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Вона </a:t>
            </a:r>
            <a:r>
              <a:rPr lang="ru-RU" sz="3600" dirty="0" err="1">
                <a:latin typeface="Calibri" charset="0"/>
                <a:ea typeface="Calibri" charset="0"/>
              </a:rPr>
              <a:t>зігріє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сонцем</a:t>
            </a:r>
            <a:r>
              <a:rPr lang="ru-RU" sz="3600" dirty="0">
                <a:latin typeface="Calibri" charset="0"/>
                <a:ea typeface="Calibri" charset="0"/>
              </a:rPr>
              <a:t> на </a:t>
            </a:r>
            <a:r>
              <a:rPr lang="ru-RU" sz="3600" dirty="0" err="1">
                <a:latin typeface="Calibri" charset="0"/>
                <a:ea typeface="Calibri" charset="0"/>
              </a:rPr>
              <a:t>світанку</a:t>
            </a:r>
            <a:r>
              <a:rPr lang="ru-RU" sz="3600" dirty="0">
                <a:latin typeface="Calibri" charset="0"/>
                <a:ea typeface="Calibri" charset="0"/>
              </a:rPr>
              <a:t/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І оберегом стане </a:t>
            </a:r>
            <a:r>
              <a:rPr lang="ru-RU" sz="3600" dirty="0" err="1">
                <a:latin typeface="Calibri" charset="0"/>
                <a:ea typeface="Calibri" charset="0"/>
              </a:rPr>
              <a:t>від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біди</a:t>
            </a:r>
            <a:r>
              <a:rPr lang="ru-RU" sz="3600" dirty="0" smtClean="0">
                <a:latin typeface="Calibri" charset="0"/>
                <a:ea typeface="Calibri" charset="0"/>
              </a:rPr>
              <a:t>.</a:t>
            </a:r>
          </a:p>
          <a:p>
            <a:pPr marL="540385" algn="ctr">
              <a:spcAft>
                <a:spcPts val="0"/>
              </a:spcAft>
            </a:pPr>
            <a:endParaRPr lang="ru-RU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105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990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90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3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-1095315"/>
            <a:ext cx="12192000" cy="7640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endParaRPr lang="ru-RU" sz="9600" b="1" dirty="0" smtClean="0">
              <a:latin typeface="Calibri" charset="0"/>
              <a:ea typeface="Calibri" charset="0"/>
            </a:endParaRPr>
          </a:p>
          <a:p>
            <a:pPr marL="540385" algn="ctr"/>
            <a:r>
              <a:rPr lang="ru-RU" sz="9600" b="1" dirty="0">
                <a:solidFill>
                  <a:srgbClr val="FF0000"/>
                </a:solidFill>
              </a:rPr>
              <a:t>ДО </a:t>
            </a:r>
            <a:r>
              <a:rPr lang="ru-RU" sz="9600" b="1" dirty="0" smtClean="0">
                <a:solidFill>
                  <a:srgbClr val="FF0000"/>
                </a:solidFill>
              </a:rPr>
              <a:t>ПОБА</a:t>
            </a:r>
            <a:r>
              <a:rPr lang="en-US" sz="9600" b="1" dirty="0" smtClean="0">
                <a:solidFill>
                  <a:srgbClr val="FF0000"/>
                </a:solidFill>
              </a:rPr>
              <a:t>́</a:t>
            </a:r>
            <a:r>
              <a:rPr lang="ru-RU" sz="9600" b="1" dirty="0" smtClean="0">
                <a:solidFill>
                  <a:srgbClr val="FF0000"/>
                </a:solidFill>
              </a:rPr>
              <a:t>ЧЕННЯ</a:t>
            </a:r>
            <a:endParaRPr lang="ru-RU" sz="9600" dirty="0">
              <a:solidFill>
                <a:srgbClr val="FF0000"/>
              </a:solidFill>
            </a:endParaRPr>
          </a:p>
          <a:p>
            <a:pPr marL="540385">
              <a:spcAft>
                <a:spcPts val="0"/>
              </a:spcAft>
            </a:pPr>
            <a:r>
              <a:rPr lang="en-US" sz="3600" b="1" dirty="0" err="1" smtClean="0">
                <a:latin typeface="Calibri" charset="0"/>
                <a:ea typeface="Calibri" charset="0"/>
              </a:rPr>
              <a:t>До</a:t>
            </a:r>
            <a:r>
              <a:rPr lang="en-US" sz="3600" b="1" dirty="0" smtClean="0">
                <a:latin typeface="Calibri" charset="0"/>
                <a:ea typeface="Calibri" charset="0"/>
              </a:rPr>
              <a:t> </a:t>
            </a:r>
            <a:r>
              <a:rPr lang="en-US" sz="3600" b="1" dirty="0" err="1" smtClean="0">
                <a:latin typeface="Calibri" charset="0"/>
                <a:ea typeface="Calibri" charset="0"/>
              </a:rPr>
              <a:t>поба́чення-</a:t>
            </a:r>
            <a:r>
              <a:rPr lang="en-US" sz="3600" b="1" dirty="0" err="1" smtClean="0">
                <a:latin typeface="Calibri" charset="0"/>
                <a:ea typeface="Calibri" charset="0"/>
              </a:rPr>
              <a:t>ф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орма</a:t>
            </a:r>
            <a:r>
              <a:rPr lang="ru-RU" sz="3600" b="1" dirty="0" smtClean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прощання</a:t>
            </a:r>
            <a:r>
              <a:rPr lang="ru-RU" sz="3600" b="1" dirty="0">
                <a:latin typeface="Calibri" charset="0"/>
                <a:ea typeface="Calibri" charset="0"/>
              </a:rPr>
              <a:t>: прощайте, </a:t>
            </a:r>
            <a:r>
              <a:rPr lang="ru-RU" sz="3600" b="1" dirty="0" err="1">
                <a:latin typeface="Calibri" charset="0"/>
                <a:ea typeface="Calibri" charset="0"/>
              </a:rPr>
              <a:t>прощавайте</a:t>
            </a:r>
            <a:r>
              <a:rPr lang="ru-RU" sz="3600" b="1" dirty="0">
                <a:latin typeface="Calibri" charset="0"/>
                <a:ea typeface="Calibri" charset="0"/>
              </a:rPr>
              <a:t>, до 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зустрічі</a:t>
            </a:r>
            <a:r>
              <a:rPr lang="ru-RU" sz="3600" b="1" dirty="0" smtClean="0">
                <a:latin typeface="Calibri" charset="0"/>
                <a:ea typeface="Calibri" charset="0"/>
              </a:rPr>
              <a:t>, </a:t>
            </a:r>
            <a:r>
              <a:rPr lang="ru-RU" sz="3600" b="1" dirty="0" err="1">
                <a:latin typeface="Calibri" charset="0"/>
                <a:ea typeface="Calibri" charset="0"/>
              </a:rPr>
              <a:t>щасливо</a:t>
            </a:r>
            <a:r>
              <a:rPr lang="ru-RU" sz="3600" b="1" dirty="0">
                <a:latin typeface="Calibri" charset="0"/>
                <a:ea typeface="Calibri" charset="0"/>
              </a:rPr>
              <a:t>, дозвольте </a:t>
            </a:r>
            <a:r>
              <a:rPr lang="ru-RU" sz="3600" b="1" dirty="0" err="1">
                <a:latin typeface="Calibri" charset="0"/>
                <a:ea typeface="Calibri" charset="0"/>
              </a:rPr>
              <a:t>попрощатись</a:t>
            </a:r>
            <a:r>
              <a:rPr lang="ru-RU" sz="3600" b="1" dirty="0">
                <a:latin typeface="Calibri" charset="0"/>
                <a:ea typeface="Calibri" charset="0"/>
              </a:rPr>
              <a:t>, </a:t>
            </a:r>
            <a:r>
              <a:rPr lang="ru-RU" sz="3600" b="1" dirty="0" err="1">
                <a:latin typeface="Calibri" charset="0"/>
                <a:ea typeface="Calibri" charset="0"/>
              </a:rPr>
              <a:t>бувай</a:t>
            </a:r>
            <a:r>
              <a:rPr lang="ru-RU" sz="3600" b="1" dirty="0">
                <a:latin typeface="Calibri" charset="0"/>
                <a:ea typeface="Calibri" charset="0"/>
              </a:rPr>
              <a:t> (</a:t>
            </a:r>
            <a:r>
              <a:rPr lang="ru-RU" sz="3600" b="1" dirty="0" err="1">
                <a:latin typeface="Calibri" charset="0"/>
                <a:ea typeface="Calibri" charset="0"/>
              </a:rPr>
              <a:t>бувайте</a:t>
            </a:r>
            <a:r>
              <a:rPr lang="ru-RU" sz="3600" b="1" dirty="0">
                <a:latin typeface="Calibri" charset="0"/>
                <a:ea typeface="Calibri" charset="0"/>
              </a:rPr>
              <a:t>) </a:t>
            </a:r>
            <a:r>
              <a:rPr lang="ru-RU" sz="3600" b="1" dirty="0" smtClean="0">
                <a:latin typeface="Calibri" charset="0"/>
                <a:ea typeface="Calibri" charset="0"/>
              </a:rPr>
              <a:t>...</a:t>
            </a:r>
            <a:r>
              <a:rPr lang="ru-RU" sz="3600" dirty="0" smtClean="0">
                <a:latin typeface="Times New Roman" charset="0"/>
                <a:ea typeface="Calibri" charset="0"/>
              </a:rPr>
              <a:t>			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3600" dirty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smtClean="0"/>
              <a:t>    До </a:t>
            </a:r>
            <a:r>
              <a:rPr lang="ru-RU" sz="3600" dirty="0" err="1" smtClean="0"/>
              <a:t>поба</a:t>
            </a:r>
            <a:r>
              <a:rPr lang="en-US" sz="3600" dirty="0" smtClean="0"/>
              <a:t>́</a:t>
            </a:r>
            <a:r>
              <a:rPr lang="ru-RU" sz="3600" dirty="0" err="1" smtClean="0"/>
              <a:t>чення</a:t>
            </a:r>
            <a:r>
              <a:rPr lang="ru-RU" sz="3600" dirty="0"/>
              <a:t>, </a:t>
            </a:r>
            <a:r>
              <a:rPr lang="ru-RU" sz="3600" dirty="0" err="1"/>
              <a:t>тепленьке</a:t>
            </a:r>
            <a:r>
              <a:rPr lang="ru-RU" sz="3600" dirty="0"/>
              <a:t> </a:t>
            </a:r>
            <a:r>
              <a:rPr lang="ru-RU" sz="3600" dirty="0" err="1"/>
              <a:t>літо</a:t>
            </a:r>
            <a:r>
              <a:rPr lang="ru-RU" sz="3600" dirty="0"/>
              <a:t>!</a:t>
            </a:r>
            <a:br>
              <a:rPr lang="ru-RU" sz="3600" dirty="0"/>
            </a:br>
            <a:r>
              <a:rPr lang="ru-RU" sz="3600" dirty="0" smtClean="0"/>
              <a:t>    До </a:t>
            </a:r>
            <a:r>
              <a:rPr lang="ru-RU" sz="3600" dirty="0" err="1"/>
              <a:t>наступного</a:t>
            </a:r>
            <a:r>
              <a:rPr lang="ru-RU" sz="3600" dirty="0"/>
              <a:t> </a:t>
            </a:r>
            <a:r>
              <a:rPr lang="ru-RU" sz="3600" dirty="0" err="1"/>
              <a:t>знов</a:t>
            </a:r>
            <a:r>
              <a:rPr lang="ru-RU" sz="3600" dirty="0"/>
              <a:t> </a:t>
            </a:r>
            <a:r>
              <a:rPr lang="ru-RU" sz="3600" dirty="0" smtClean="0"/>
              <a:t>доживем!</a:t>
            </a:r>
          </a:p>
          <a:p>
            <a:pPr marL="540385" algn="ctr">
              <a:spcAft>
                <a:spcPts val="0"/>
              </a:spcAft>
            </a:pPr>
            <a:r>
              <a:rPr lang="ru-RU" sz="3600" dirty="0" err="1" smtClean="0"/>
              <a:t>Проводжаєм</a:t>
            </a:r>
            <a:r>
              <a:rPr lang="ru-RU" sz="3600" dirty="0" smtClean="0"/>
              <a:t> </a:t>
            </a:r>
            <a:r>
              <a:rPr lang="ru-RU" sz="3600" dirty="0"/>
              <a:t>тебе </a:t>
            </a:r>
            <a:r>
              <a:rPr lang="ru-RU" sz="3600" dirty="0" err="1"/>
              <a:t>сумовито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/>
              <a:t>Й </a:t>
            </a:r>
            <a:r>
              <a:rPr lang="ru-RU" sz="3600" dirty="0" err="1"/>
              <a:t>стоїмо</a:t>
            </a:r>
            <a:r>
              <a:rPr lang="ru-RU" sz="3600" dirty="0"/>
              <a:t> </a:t>
            </a:r>
            <a:r>
              <a:rPr lang="ru-RU" sz="3600" dirty="0" err="1"/>
              <a:t>під</a:t>
            </a:r>
            <a:r>
              <a:rPr lang="ru-RU" sz="3600" dirty="0"/>
              <a:t> </a:t>
            </a:r>
            <a:r>
              <a:rPr lang="ru-RU" sz="3600" dirty="0" err="1"/>
              <a:t>рясним</a:t>
            </a:r>
            <a:r>
              <a:rPr lang="ru-RU" sz="3600" dirty="0"/>
              <a:t> </a:t>
            </a:r>
            <a:r>
              <a:rPr lang="ru-RU" sz="3600" dirty="0" err="1"/>
              <a:t>дощем</a:t>
            </a:r>
            <a:r>
              <a:rPr lang="ru-RU" sz="3600" dirty="0"/>
              <a:t>.</a:t>
            </a:r>
            <a:r>
              <a:rPr lang="ru-RU" dirty="0" smtClean="0">
                <a:latin typeface="Calibri" charset="0"/>
                <a:ea typeface="Calibri" charset="0"/>
              </a:rPr>
              <a:t/>
            </a:r>
            <a:br>
              <a:rPr lang="ru-RU" dirty="0" smtClean="0">
                <a:latin typeface="Calibri" charset="0"/>
                <a:ea typeface="Calibri" charset="0"/>
              </a:rPr>
            </a:br>
            <a:endParaRPr lang="ru-RU" sz="105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94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566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ru-RU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ДУХМЯ́НИЙ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en-US" sz="3600" b="1" dirty="0" err="1" smtClean="0">
                <a:latin typeface="Calibri" charset="0"/>
                <a:ea typeface="Calibri" charset="0"/>
              </a:rPr>
              <a:t>Духмя́ний-</a:t>
            </a:r>
            <a:r>
              <a:rPr lang="en-US" sz="3600" b="1" dirty="0" err="1" smtClean="0">
                <a:latin typeface="Calibri" charset="0"/>
                <a:ea typeface="Calibri" charset="0"/>
              </a:rPr>
              <a:t>я</a:t>
            </a:r>
            <a:r>
              <a:rPr lang="ru-RU" sz="3600" b="1" dirty="0" smtClean="0">
                <a:latin typeface="Calibri" charset="0"/>
                <a:ea typeface="Calibri" charset="0"/>
              </a:rPr>
              <a:t>кий </a:t>
            </a:r>
            <a:r>
              <a:rPr lang="ru-RU" sz="3600" b="1" dirty="0" err="1">
                <a:latin typeface="Calibri" charset="0"/>
                <a:ea typeface="Calibri" charset="0"/>
              </a:rPr>
              <a:t>має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сильний</a:t>
            </a:r>
            <a:r>
              <a:rPr lang="ru-RU" sz="3600" b="1" dirty="0">
                <a:latin typeface="Calibri" charset="0"/>
                <a:ea typeface="Calibri" charset="0"/>
              </a:rPr>
              <a:t>, </a:t>
            </a:r>
            <a:r>
              <a:rPr lang="ru-RU" sz="3600" b="1" dirty="0" err="1">
                <a:latin typeface="Calibri" charset="0"/>
                <a:ea typeface="Calibri" charset="0"/>
              </a:rPr>
              <a:t>приємний</a:t>
            </a:r>
            <a:r>
              <a:rPr lang="ru-RU" sz="3600" b="1" dirty="0">
                <a:latin typeface="Calibri" charset="0"/>
                <a:ea typeface="Calibri" charset="0"/>
              </a:rPr>
              <a:t> запах; </a:t>
            </a:r>
            <a:r>
              <a:rPr lang="ru-RU" sz="3600" b="1" dirty="0" err="1">
                <a:latin typeface="Calibri" charset="0"/>
                <a:ea typeface="Calibri" charset="0"/>
              </a:rPr>
              <a:t>ароматний</a:t>
            </a:r>
            <a:r>
              <a:rPr lang="ru-RU" sz="3600" b="1" dirty="0">
                <a:latin typeface="Calibri" charset="0"/>
                <a:ea typeface="Calibri" charset="0"/>
              </a:rPr>
              <a:t>, </a:t>
            </a:r>
            <a:r>
              <a:rPr lang="ru-RU" sz="3600" b="1" dirty="0" err="1">
                <a:latin typeface="Calibri" charset="0"/>
                <a:ea typeface="Calibri" charset="0"/>
              </a:rPr>
              <a:t>запашний</a:t>
            </a:r>
            <a:r>
              <a:rPr lang="ru-RU" sz="3600" b="1" dirty="0">
                <a:latin typeface="Calibri" charset="0"/>
                <a:ea typeface="Calibri" charset="0"/>
              </a:rPr>
              <a:t>, пахучий.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smtClean="0">
                <a:latin typeface="Calibri" charset="0"/>
                <a:ea typeface="Calibri" charset="0"/>
              </a:rPr>
              <a:t>       </a:t>
            </a:r>
            <a:r>
              <a:rPr lang="ru-RU" sz="3600" dirty="0" err="1" smtClean="0">
                <a:latin typeface="Calibri" charset="0"/>
                <a:ea typeface="Calibri" charset="0"/>
              </a:rPr>
              <a:t>Візьму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>
                <a:latin typeface="Calibri" charset="0"/>
                <a:ea typeface="Calibri" charset="0"/>
              </a:rPr>
              <a:t>я в руки </a:t>
            </a:r>
            <a:r>
              <a:rPr lang="ru-RU" sz="3600" dirty="0" err="1">
                <a:latin typeface="Calibri" charset="0"/>
                <a:ea typeface="Calibri" charset="0"/>
              </a:rPr>
              <a:t>хліб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духмя́ний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smtClean="0">
                <a:latin typeface="Calibri" charset="0"/>
                <a:ea typeface="Calibri" charset="0"/>
              </a:rPr>
              <a:t>    </a:t>
            </a:r>
            <a:r>
              <a:rPr lang="ru-RU" sz="3600" dirty="0" err="1" smtClean="0">
                <a:latin typeface="Calibri" charset="0"/>
                <a:ea typeface="Calibri" charset="0"/>
              </a:rPr>
              <a:t>Він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незвичайний</a:t>
            </a:r>
            <a:r>
              <a:rPr lang="ru-RU" sz="3600" dirty="0">
                <a:latin typeface="Calibri" charset="0"/>
                <a:ea typeface="Calibri" charset="0"/>
              </a:rPr>
              <a:t>, </a:t>
            </a:r>
            <a:r>
              <a:rPr lang="ru-RU" sz="3600" dirty="0" err="1">
                <a:latin typeface="Calibri" charset="0"/>
                <a:ea typeface="Calibri" charset="0"/>
              </a:rPr>
              <a:t>він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святий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smtClean="0">
                <a:latin typeface="Calibri" charset="0"/>
                <a:ea typeface="Calibri" charset="0"/>
              </a:rPr>
              <a:t>      </a:t>
            </a:r>
            <a:r>
              <a:rPr lang="ru-RU" sz="3600" dirty="0" err="1" smtClean="0">
                <a:latin typeface="Calibri" charset="0"/>
                <a:ea typeface="Calibri" charset="0"/>
              </a:rPr>
              <a:t>Вібрав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>
                <a:latin typeface="Calibri" charset="0"/>
                <a:ea typeface="Calibri" charset="0"/>
              </a:rPr>
              <a:t>і </a:t>
            </a:r>
            <a:r>
              <a:rPr lang="ru-RU" sz="3600" dirty="0" err="1">
                <a:latin typeface="Calibri" charset="0"/>
                <a:ea typeface="Calibri" charset="0"/>
              </a:rPr>
              <a:t>пісню</a:t>
            </a:r>
            <a:r>
              <a:rPr lang="ru-RU" sz="3600" dirty="0">
                <a:latin typeface="Calibri" charset="0"/>
                <a:ea typeface="Calibri" charset="0"/>
              </a:rPr>
              <a:t> й </a:t>
            </a:r>
            <a:r>
              <a:rPr lang="ru-RU" sz="3600" dirty="0" err="1">
                <a:latin typeface="Calibri" charset="0"/>
                <a:ea typeface="Calibri" charset="0"/>
              </a:rPr>
              <a:t>працю</a:t>
            </a:r>
            <a:r>
              <a:rPr lang="ru-RU" sz="3600" dirty="0">
                <a:latin typeface="Calibri" charset="0"/>
                <a:ea typeface="Calibri" charset="0"/>
              </a:rPr>
              <a:t> в себе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Цей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хліб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 smtClean="0">
                <a:latin typeface="Calibri" charset="0"/>
                <a:ea typeface="Calibri" charset="0"/>
              </a:rPr>
              <a:t>рум’яний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>
                <a:latin typeface="Calibri" charset="0"/>
                <a:ea typeface="Calibri" charset="0"/>
              </a:rPr>
              <a:t>на </a:t>
            </a:r>
            <a:r>
              <a:rPr lang="ru-RU" sz="3600" dirty="0" err="1">
                <a:latin typeface="Calibri" charset="0"/>
                <a:ea typeface="Calibri" charset="0"/>
              </a:rPr>
              <a:t>столі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smtClean="0">
                <a:latin typeface="Calibri" charset="0"/>
                <a:ea typeface="Calibri" charset="0"/>
              </a:rPr>
              <a:t>        </a:t>
            </a:r>
            <a:r>
              <a:rPr lang="ru-RU" sz="3600" dirty="0" err="1" smtClean="0">
                <a:latin typeface="Calibri" charset="0"/>
                <a:ea typeface="Calibri" charset="0"/>
              </a:rPr>
              <a:t>Йому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>
                <a:latin typeface="Calibri" charset="0"/>
                <a:ea typeface="Calibri" charset="0"/>
              </a:rPr>
              <a:t>до </a:t>
            </a:r>
            <a:r>
              <a:rPr lang="ru-RU" sz="3600" dirty="0" err="1">
                <a:latin typeface="Calibri" charset="0"/>
                <a:ea typeface="Calibri" charset="0"/>
              </a:rPr>
              <a:t>ніг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вклонитись</a:t>
            </a:r>
            <a:r>
              <a:rPr lang="ru-RU" sz="3600" dirty="0">
                <a:latin typeface="Calibri" charset="0"/>
                <a:ea typeface="Calibri" charset="0"/>
              </a:rPr>
              <a:t> треба,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smtClean="0">
                <a:latin typeface="Calibri" charset="0"/>
                <a:ea typeface="Calibri" charset="0"/>
              </a:rPr>
              <a:t>          </a:t>
            </a:r>
            <a:r>
              <a:rPr lang="ru-RU" sz="3600" dirty="0" err="1" smtClean="0">
                <a:latin typeface="Calibri" charset="0"/>
                <a:ea typeface="Calibri" charset="0"/>
              </a:rPr>
              <a:t>Він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>
                <a:latin typeface="Calibri" charset="0"/>
                <a:ea typeface="Calibri" charset="0"/>
              </a:rPr>
              <a:t>скарб </a:t>
            </a:r>
            <a:r>
              <a:rPr lang="ru-RU" sz="3600" dirty="0" err="1">
                <a:latin typeface="Calibri" charset="0"/>
                <a:ea typeface="Calibri" charset="0"/>
              </a:rPr>
              <a:t>найбільший</a:t>
            </a:r>
            <a:r>
              <a:rPr lang="ru-RU" sz="3600" dirty="0">
                <a:latin typeface="Calibri" charset="0"/>
                <a:ea typeface="Calibri" charset="0"/>
              </a:rPr>
              <a:t> на </a:t>
            </a:r>
            <a:r>
              <a:rPr lang="ru-RU" sz="3600" dirty="0" err="1">
                <a:latin typeface="Calibri" charset="0"/>
                <a:ea typeface="Calibri" charset="0"/>
              </a:rPr>
              <a:t>землі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18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19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ru-RU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ДЯ́ТЕЛ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/>
            </a:r>
            <a:br>
              <a:rPr lang="ru-RU" dirty="0">
                <a:solidFill>
                  <a:srgbClr val="000000"/>
                </a:solidFill>
                <a:latin typeface="Calibri" charset="0"/>
                <a:ea typeface="Times New Roman" charset="0"/>
              </a:rPr>
            </a:b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Дя́тел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-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лісовий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з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довгим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,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гострим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та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міцним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дзьобом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птах,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який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добуває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їжу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з </a:t>
            </a:r>
            <a:r>
              <a:rPr lang="ru-RU" sz="3600" b="1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щілин</a:t>
            </a:r>
            <a:r>
              <a:rPr lang="ru-RU" sz="3600" b="1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кори дерева.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По рецепту на </a:t>
            </a:r>
            <a:r>
              <a:rPr lang="ru-RU" sz="3600" dirty="0" err="1">
                <a:latin typeface="Calibri" charset="0"/>
                <a:ea typeface="Calibri" charset="0"/>
              </a:rPr>
              <a:t>базарі</a:t>
            </a:r>
            <a:r>
              <a:rPr lang="ru-RU" sz="3600" dirty="0">
                <a:latin typeface="Calibri" charset="0"/>
                <a:ea typeface="Calibri" charset="0"/>
              </a:rPr>
              <a:t> 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 err="1" smtClean="0">
                <a:latin typeface="Calibri" charset="0"/>
                <a:ea typeface="Calibri" charset="0"/>
              </a:rPr>
              <a:t>Дя́тел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вибрав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окуляри</a:t>
            </a:r>
            <a:r>
              <a:rPr lang="ru-RU" sz="3600" dirty="0">
                <a:latin typeface="Calibri" charset="0"/>
                <a:ea typeface="Calibri" charset="0"/>
              </a:rPr>
              <a:t>, 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 err="1">
                <a:latin typeface="Calibri" charset="0"/>
                <a:ea typeface="Calibri" charset="0"/>
              </a:rPr>
              <a:t>Натягнув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собі</a:t>
            </a:r>
            <a:r>
              <a:rPr lang="ru-RU" sz="3600" dirty="0">
                <a:latin typeface="Calibri" charset="0"/>
                <a:ea typeface="Calibri" charset="0"/>
              </a:rPr>
              <a:t> на </a:t>
            </a:r>
            <a:r>
              <a:rPr lang="ru-RU" sz="3600" dirty="0" err="1">
                <a:latin typeface="Calibri" charset="0"/>
                <a:ea typeface="Calibri" charset="0"/>
              </a:rPr>
              <a:t>ніс</a:t>
            </a:r>
            <a:r>
              <a:rPr lang="ru-RU" sz="3600" dirty="0">
                <a:latin typeface="Calibri" charset="0"/>
                <a:ea typeface="Calibri" charset="0"/>
              </a:rPr>
              <a:t>, 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 err="1">
                <a:latin typeface="Calibri" charset="0"/>
                <a:ea typeface="Calibri" charset="0"/>
              </a:rPr>
              <a:t>Полетів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трудитись</a:t>
            </a:r>
            <a:r>
              <a:rPr lang="ru-RU" sz="3600" dirty="0">
                <a:latin typeface="Calibri" charset="0"/>
                <a:ea typeface="Calibri" charset="0"/>
              </a:rPr>
              <a:t> в </a:t>
            </a:r>
            <a:r>
              <a:rPr lang="ru-RU" sz="3600" dirty="0" err="1">
                <a:latin typeface="Calibri" charset="0"/>
                <a:ea typeface="Calibri" charset="0"/>
              </a:rPr>
              <a:t>ліс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341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/>
          <p:cNvGrpSpPr/>
          <p:nvPr/>
        </p:nvGrpSpPr>
        <p:grpSpPr>
          <a:xfrm>
            <a:off x="3111500" y="0"/>
            <a:ext cx="5952653" cy="6858000"/>
            <a:chOff x="3111500" y="0"/>
            <a:chExt cx="5952653" cy="6858000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11500" y="0"/>
              <a:ext cx="5952653" cy="6858000"/>
            </a:xfrm>
            <a:prstGeom prst="rect">
              <a:avLst/>
            </a:prstGeom>
          </p:spPr>
        </p:pic>
        <p:sp>
          <p:nvSpPr>
            <p:cNvPr id="8" name="Прямоугольник 7"/>
            <p:cNvSpPr/>
            <p:nvPr/>
          </p:nvSpPr>
          <p:spPr>
            <a:xfrm>
              <a:off x="5521425" y="1282700"/>
              <a:ext cx="990600" cy="43180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  <a:effectLst>
              <a:softEdge rad="0"/>
            </a:effectLst>
            <a:scene3d>
              <a:camera prst="orthographicFront"/>
              <a:lightRig rig="threePt" dir="t"/>
            </a:scene3d>
            <a:sp3d extrusionH="76200">
              <a:extrusionClr>
                <a:srgbClr val="F6F6F6"/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5394425" y="3136900"/>
              <a:ext cx="1206500" cy="469900"/>
            </a:xfrm>
            <a:prstGeom prst="rect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  <a:scene3d>
              <a:camera prst="orthographicFront"/>
              <a:lightRig rig="threePt" dir="t"/>
            </a:scene3d>
            <a:sp3d extrusionH="76200">
              <a:extrusionClr>
                <a:srgbClr val="F6F6F6"/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4988025" y="4927600"/>
              <a:ext cx="2844800" cy="482600"/>
            </a:xfrm>
            <a:prstGeom prst="rect">
              <a:avLst/>
            </a:prstGeom>
            <a:solidFill>
              <a:srgbClr val="F6F6F6"/>
            </a:solidFill>
            <a:ln>
              <a:solidFill>
                <a:srgbClr val="F6F6F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90514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ru-RU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ЗАВДА́ННЯ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err="1" smtClean="0">
                <a:latin typeface="Calibri" charset="0"/>
                <a:ea typeface="Calibri" charset="0"/>
              </a:rPr>
              <a:t>Завда́ння</a:t>
            </a:r>
            <a:r>
              <a:rPr lang="ru-RU" sz="3600" b="1" dirty="0">
                <a:latin typeface="Calibri" charset="0"/>
                <a:ea typeface="Calibri" charset="0"/>
              </a:rPr>
              <a:t> — </a:t>
            </a:r>
            <a:r>
              <a:rPr lang="ru-RU" sz="3600" b="1" dirty="0" err="1">
                <a:latin typeface="Calibri" charset="0"/>
                <a:ea typeface="Calibri" charset="0"/>
              </a:rPr>
              <a:t>проблемна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ситуація</a:t>
            </a:r>
            <a:r>
              <a:rPr lang="ru-RU" sz="3600" b="1" dirty="0">
                <a:latin typeface="Calibri" charset="0"/>
                <a:ea typeface="Calibri" charset="0"/>
              </a:rPr>
              <a:t> з </a:t>
            </a:r>
            <a:r>
              <a:rPr lang="ru-RU" sz="3600" b="1" dirty="0" err="1">
                <a:latin typeface="Calibri" charset="0"/>
                <a:ea typeface="Calibri" charset="0"/>
              </a:rPr>
              <a:t>чітко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визначеною</a:t>
            </a:r>
            <a:r>
              <a:rPr lang="ru-RU" sz="3600" b="1" dirty="0">
                <a:latin typeface="Calibri" charset="0"/>
                <a:ea typeface="Calibri" charset="0"/>
              </a:rPr>
              <a:t> метою, яку </a:t>
            </a:r>
            <a:r>
              <a:rPr lang="ru-RU" sz="3600" b="1" dirty="0" err="1">
                <a:latin typeface="Calibri" charset="0"/>
                <a:ea typeface="Calibri" charset="0"/>
              </a:rPr>
              <a:t>необхідно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досягти</a:t>
            </a:r>
            <a:r>
              <a:rPr lang="ru-RU" sz="3600" b="1" dirty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Життя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іде</a:t>
            </a:r>
            <a:r>
              <a:rPr lang="ru-RU" sz="3600" dirty="0">
                <a:latin typeface="Calibri" charset="0"/>
                <a:ea typeface="Calibri" charset="0"/>
              </a:rPr>
              <a:t> в </a:t>
            </a:r>
            <a:r>
              <a:rPr lang="ru-RU" sz="3600" dirty="0" err="1">
                <a:latin typeface="Calibri" charset="0"/>
                <a:ea typeface="Calibri" charset="0"/>
              </a:rPr>
              <a:t>щоденній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боротьбі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smtClean="0">
                <a:latin typeface="Calibri" charset="0"/>
                <a:ea typeface="Calibri" charset="0"/>
              </a:rPr>
              <a:t>  </a:t>
            </a:r>
            <a:r>
              <a:rPr lang="ru-RU" sz="3600" dirty="0" err="1" smtClean="0">
                <a:latin typeface="Calibri" charset="0"/>
                <a:ea typeface="Calibri" charset="0"/>
              </a:rPr>
              <a:t>чергуються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падіння</a:t>
            </a:r>
            <a:r>
              <a:rPr lang="ru-RU" sz="3600" dirty="0">
                <a:latin typeface="Calibri" charset="0"/>
                <a:ea typeface="Calibri" charset="0"/>
              </a:rPr>
              <a:t>, часом </a:t>
            </a:r>
            <a:r>
              <a:rPr lang="ru-RU" sz="3600" dirty="0" err="1">
                <a:latin typeface="Calibri" charset="0"/>
                <a:ea typeface="Calibri" charset="0"/>
              </a:rPr>
              <a:t>злети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важливо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розібратися</a:t>
            </a:r>
            <a:r>
              <a:rPr lang="ru-RU" sz="3600" dirty="0">
                <a:latin typeface="Calibri" charset="0"/>
                <a:ea typeface="Calibri" charset="0"/>
              </a:rPr>
              <a:t> в </a:t>
            </a:r>
            <a:r>
              <a:rPr lang="ru-RU" sz="3600" dirty="0" err="1">
                <a:latin typeface="Calibri" charset="0"/>
                <a:ea typeface="Calibri" charset="0"/>
              </a:rPr>
              <a:t>собі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r>
              <a:rPr lang="ru-RU" sz="3600" dirty="0" smtClean="0">
                <a:latin typeface="Calibri" charset="0"/>
                <a:ea typeface="Calibri" charset="0"/>
                <a:cs typeface="Times New Roman" charset="0"/>
              </a:rPr>
              <a:t>                                 </a:t>
            </a:r>
            <a:r>
              <a:rPr lang="ru-RU" sz="3600" dirty="0" err="1" smtClean="0">
                <a:latin typeface="Calibri" charset="0"/>
                <a:ea typeface="Calibri" charset="0"/>
                <a:cs typeface="Times New Roman" charset="0"/>
              </a:rPr>
              <a:t>скласти</a:t>
            </a:r>
            <a:r>
              <a:rPr lang="ru-RU" sz="3600" dirty="0" smtClean="0"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ru-RU" sz="3600" dirty="0" err="1" smtClean="0">
                <a:latin typeface="Calibri" charset="0"/>
                <a:ea typeface="Calibri" charset="0"/>
                <a:cs typeface="Times New Roman" charset="0"/>
              </a:rPr>
              <a:t>завда́ння</a:t>
            </a:r>
            <a:r>
              <a:rPr lang="ru-RU" sz="3600" dirty="0" smtClean="0"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ru-RU" sz="3600" dirty="0">
                <a:latin typeface="Calibri" charset="0"/>
                <a:ea typeface="Calibri" charset="0"/>
                <a:cs typeface="Times New Roman" charset="0"/>
              </a:rPr>
              <a:t>і </a:t>
            </a:r>
            <a:r>
              <a:rPr lang="ru-RU" sz="3600" dirty="0" err="1">
                <a:latin typeface="Calibri" charset="0"/>
                <a:ea typeface="Calibri" charset="0"/>
                <a:cs typeface="Times New Roman" charset="0"/>
              </a:rPr>
              <a:t>пріоритети</a:t>
            </a:r>
            <a:r>
              <a:rPr lang="ru-RU" sz="3600" dirty="0">
                <a:latin typeface="Calibri" charset="0"/>
                <a:ea typeface="Calibri" charset="0"/>
                <a:cs typeface="Times New Roman" charset="0"/>
              </a:rPr>
              <a:t>!</a:t>
            </a:r>
            <a:r>
              <a:rPr lang="ru-RU" sz="3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274844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952901" y="0"/>
            <a:ext cx="101546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62586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" y="0"/>
            <a:ext cx="12089331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en-US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ЗА́ЄЦЬ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err="1">
                <a:latin typeface="Calibri" charset="0"/>
                <a:ea typeface="Calibri" charset="0"/>
              </a:rPr>
              <a:t>За́єць</a:t>
            </a:r>
            <a:r>
              <a:rPr lang="ru-RU" sz="3600" b="1" dirty="0">
                <a:latin typeface="Calibri" charset="0"/>
                <a:ea typeface="Calibri" charset="0"/>
              </a:rPr>
              <a:t> —</a:t>
            </a:r>
            <a:r>
              <a:rPr lang="ru-RU" sz="3600" b="1" dirty="0" err="1">
                <a:latin typeface="Calibri" charset="0"/>
                <a:ea typeface="Calibri" charset="0"/>
              </a:rPr>
              <a:t>тварина</a:t>
            </a:r>
            <a:r>
              <a:rPr lang="ru-RU" sz="3600" b="1" dirty="0">
                <a:latin typeface="Calibri" charset="0"/>
                <a:ea typeface="Calibri" charset="0"/>
              </a:rPr>
              <a:t>, яка </a:t>
            </a:r>
            <a:r>
              <a:rPr lang="ru-RU" sz="3600" b="1" dirty="0" err="1">
                <a:latin typeface="Calibri" charset="0"/>
                <a:ea typeface="Calibri" charset="0"/>
              </a:rPr>
              <a:t>відрізняється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довгими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вухами</a:t>
            </a:r>
            <a:r>
              <a:rPr lang="ru-RU" sz="3600" b="1" dirty="0">
                <a:latin typeface="Calibri" charset="0"/>
                <a:ea typeface="Calibri" charset="0"/>
              </a:rPr>
              <a:t>, коротким </a:t>
            </a:r>
            <a:r>
              <a:rPr lang="ru-RU" sz="3600" b="1" dirty="0" err="1">
                <a:latin typeface="Calibri" charset="0"/>
                <a:ea typeface="Calibri" charset="0"/>
              </a:rPr>
              <a:t>піднятим</a:t>
            </a:r>
            <a:r>
              <a:rPr lang="ru-RU" sz="3600" b="1" dirty="0">
                <a:latin typeface="Calibri" charset="0"/>
                <a:ea typeface="Calibri" charset="0"/>
              </a:rPr>
              <a:t> хвостом, </a:t>
            </a:r>
            <a:r>
              <a:rPr lang="ru-RU" sz="3600" b="1" dirty="0" err="1">
                <a:latin typeface="Calibri" charset="0"/>
                <a:ea typeface="Calibri" charset="0"/>
              </a:rPr>
              <a:t>довгими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задніми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smtClean="0">
                <a:latin typeface="Calibri" charset="0"/>
                <a:ea typeface="Calibri" charset="0"/>
              </a:rPr>
              <a:t>лапами, </a:t>
            </a:r>
            <a:r>
              <a:rPr lang="ru-RU" sz="3600" b="1" dirty="0" err="1">
                <a:latin typeface="Calibri" charset="0"/>
                <a:ea typeface="Calibri" charset="0"/>
              </a:rPr>
              <a:t>завдяки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чому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рухаються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стрибками</a:t>
            </a:r>
            <a:r>
              <a:rPr lang="ru-RU" sz="3600" b="1" dirty="0">
                <a:latin typeface="Calibri" charset="0"/>
                <a:ea typeface="Calibri" charset="0"/>
              </a:rPr>
              <a:t>. 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Вранці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 smtClean="0">
                <a:latin typeface="Calibri" charset="0"/>
                <a:ea typeface="Calibri" charset="0"/>
              </a:rPr>
              <a:t>за́єць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біля</a:t>
            </a:r>
            <a:r>
              <a:rPr lang="ru-RU" sz="3600" dirty="0">
                <a:latin typeface="Calibri" charset="0"/>
                <a:ea typeface="Calibri" charset="0"/>
              </a:rPr>
              <a:t> дуба 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 err="1">
                <a:latin typeface="Calibri" charset="0"/>
                <a:ea typeface="Calibri" charset="0"/>
              </a:rPr>
              <a:t>Одягнувся</a:t>
            </a:r>
            <a:r>
              <a:rPr lang="ru-RU" sz="3600" dirty="0">
                <a:latin typeface="Calibri" charset="0"/>
                <a:ea typeface="Calibri" charset="0"/>
              </a:rPr>
              <a:t> в </a:t>
            </a:r>
            <a:r>
              <a:rPr lang="ru-RU" sz="3600" dirty="0" err="1">
                <a:latin typeface="Calibri" charset="0"/>
                <a:ea typeface="Calibri" charset="0"/>
              </a:rPr>
              <a:t>сіру</a:t>
            </a:r>
            <a:r>
              <a:rPr lang="ru-RU" sz="3600" dirty="0">
                <a:latin typeface="Calibri" charset="0"/>
                <a:ea typeface="Calibri" charset="0"/>
              </a:rPr>
              <a:t> шубу, 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 err="1">
                <a:latin typeface="Calibri" charset="0"/>
                <a:ea typeface="Calibri" charset="0"/>
              </a:rPr>
              <a:t>Одягнувся</a:t>
            </a:r>
            <a:r>
              <a:rPr lang="ru-RU" sz="3600" dirty="0">
                <a:latin typeface="Calibri" charset="0"/>
                <a:ea typeface="Calibri" charset="0"/>
              </a:rPr>
              <a:t>, </a:t>
            </a:r>
            <a:r>
              <a:rPr lang="ru-RU" sz="3600" dirty="0" err="1">
                <a:latin typeface="Calibri" charset="0"/>
                <a:ea typeface="Calibri" charset="0"/>
              </a:rPr>
              <a:t>оглянувся</a:t>
            </a:r>
            <a:r>
              <a:rPr lang="ru-RU" sz="3600" dirty="0">
                <a:latin typeface="Calibri" charset="0"/>
                <a:ea typeface="Calibri" charset="0"/>
              </a:rPr>
              <a:t>, 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В </a:t>
            </a:r>
            <a:r>
              <a:rPr lang="ru-RU" sz="3600" dirty="0" err="1">
                <a:latin typeface="Calibri" charset="0"/>
                <a:ea typeface="Calibri" charset="0"/>
              </a:rPr>
              <a:t>довгі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вуса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посміхнувся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3719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3306872" y="0"/>
            <a:ext cx="5397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9715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77002" y="1"/>
            <a:ext cx="12406964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en-US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КАЛЕНДА́Р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err="1">
                <a:latin typeface="Calibri" charset="0"/>
                <a:ea typeface="Calibri" charset="0"/>
              </a:rPr>
              <a:t>Календа́р-список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днів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усього</a:t>
            </a:r>
            <a:r>
              <a:rPr lang="ru-RU" sz="3600" b="1" dirty="0">
                <a:latin typeface="Calibri" charset="0"/>
                <a:ea typeface="Calibri" charset="0"/>
              </a:rPr>
              <a:t> року з </a:t>
            </a:r>
            <a:r>
              <a:rPr lang="ru-RU" sz="3600" b="1" dirty="0" err="1">
                <a:latin typeface="Calibri" charset="0"/>
                <a:ea typeface="Calibri" charset="0"/>
              </a:rPr>
              <a:t>поділом</a:t>
            </a:r>
            <a:r>
              <a:rPr lang="ru-RU" sz="3600" b="1" dirty="0">
                <a:latin typeface="Calibri" charset="0"/>
                <a:ea typeface="Calibri" charset="0"/>
              </a:rPr>
              <a:t> на 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тижні</a:t>
            </a:r>
            <a:r>
              <a:rPr lang="ru-RU" sz="3600" b="1" dirty="0">
                <a:latin typeface="Calibri" charset="0"/>
                <a:ea typeface="Calibri" charset="0"/>
              </a:rPr>
              <a:t> та 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місяці</a:t>
            </a:r>
            <a:r>
              <a:rPr lang="ru-RU" sz="3600" b="1" dirty="0">
                <a:latin typeface="Calibri" charset="0"/>
                <a:ea typeface="Calibri" charset="0"/>
              </a:rPr>
              <a:t> й </a:t>
            </a:r>
            <a:r>
              <a:rPr lang="ru-RU" sz="3600" b="1" dirty="0" err="1">
                <a:latin typeface="Calibri" charset="0"/>
                <a:ea typeface="Calibri" charset="0"/>
              </a:rPr>
              <a:t>позначенням</a:t>
            </a: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ru-RU" sz="3600" b="1" dirty="0" smtClean="0">
                <a:latin typeface="Calibri" charset="0"/>
                <a:ea typeface="Calibri" charset="0"/>
              </a:rPr>
              <a:t>свят.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Вже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довгий</a:t>
            </a:r>
            <a:r>
              <a:rPr lang="ru-RU" sz="3600" dirty="0">
                <a:latin typeface="Calibri" charset="0"/>
                <a:ea typeface="Calibri" charset="0"/>
              </a:rPr>
              <a:t> час </a:t>
            </a:r>
            <a:r>
              <a:rPr lang="ru-RU" sz="3600" dirty="0" err="1" smtClean="0">
                <a:latin typeface="Calibri" charset="0"/>
                <a:ea typeface="Calibri" charset="0"/>
              </a:rPr>
              <a:t>календа´р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>
                <a:latin typeface="Calibri" charset="0"/>
                <a:ea typeface="Calibri" charset="0"/>
              </a:rPr>
              <a:t>в нас </a:t>
            </a:r>
            <a:r>
              <a:rPr lang="ru-RU" sz="3600" dirty="0" err="1">
                <a:latin typeface="Calibri" charset="0"/>
                <a:ea typeface="Calibri" charset="0"/>
              </a:rPr>
              <a:t>висить</a:t>
            </a:r>
            <a:r>
              <a:rPr lang="ru-RU" sz="3600" dirty="0">
                <a:latin typeface="Calibri" charset="0"/>
                <a:ea typeface="Calibri" charset="0"/>
              </a:rPr>
              <a:t> на </a:t>
            </a:r>
            <a:r>
              <a:rPr lang="ru-RU" sz="3600" dirty="0" err="1">
                <a:latin typeface="Calibri" charset="0"/>
                <a:ea typeface="Calibri" charset="0"/>
              </a:rPr>
              <a:t>стіні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r>
              <a:rPr lang="ru-RU" sz="3600" dirty="0">
                <a:solidFill>
                  <a:srgbClr val="3F3F3F"/>
                </a:solidFill>
                <a:latin typeface="Helvetica" charset="0"/>
                <a:ea typeface="Times New Roman" charset="0"/>
              </a:rPr>
              <a:t/>
            </a:r>
            <a:br>
              <a:rPr lang="ru-RU" sz="3600" dirty="0">
                <a:solidFill>
                  <a:srgbClr val="3F3F3F"/>
                </a:solidFill>
                <a:latin typeface="Helvetica" charset="0"/>
                <a:ea typeface="Times New Roman" charset="0"/>
              </a:rPr>
            </a:br>
            <a:r>
              <a:rPr lang="ru-RU" sz="3600" dirty="0" err="1">
                <a:latin typeface="Calibri" charset="0"/>
                <a:ea typeface="Calibri" charset="0"/>
              </a:rPr>
              <a:t>Він</a:t>
            </a:r>
            <a:r>
              <a:rPr lang="ru-RU" sz="3600" dirty="0">
                <a:latin typeface="Calibri" charset="0"/>
                <a:ea typeface="Calibri" charset="0"/>
              </a:rPr>
              <a:t> по листку </a:t>
            </a:r>
            <a:r>
              <a:rPr lang="ru-RU" sz="3600" dirty="0" err="1">
                <a:latin typeface="Calibri" charset="0"/>
                <a:ea typeface="Calibri" charset="0"/>
              </a:rPr>
              <a:t>щодоби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відраховує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дні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От і </a:t>
            </a:r>
            <a:r>
              <a:rPr lang="ru-RU" sz="3600" dirty="0" err="1">
                <a:latin typeface="Calibri" charset="0"/>
                <a:ea typeface="Calibri" charset="0"/>
              </a:rPr>
              <a:t>сьогоднішній</a:t>
            </a:r>
            <a:r>
              <a:rPr lang="ru-RU" sz="3600" dirty="0">
                <a:latin typeface="Calibri" charset="0"/>
                <a:ea typeface="Calibri" charset="0"/>
              </a:rPr>
              <a:t> день до </a:t>
            </a:r>
            <a:r>
              <a:rPr lang="ru-RU" sz="3600" dirty="0" err="1">
                <a:latin typeface="Calibri" charset="0"/>
                <a:ea typeface="Calibri" charset="0"/>
              </a:rPr>
              <a:t>кінця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підійде</a:t>
            </a:r>
            <a:r>
              <a:rPr lang="ru-RU" sz="3600" dirty="0">
                <a:latin typeface="Calibri" charset="0"/>
                <a:ea typeface="Calibri" charset="0"/>
              </a:rPr>
              <a:t/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Й з </a:t>
            </a:r>
            <a:r>
              <a:rPr lang="ru-RU" sz="3600" dirty="0" err="1">
                <a:latin typeface="Calibri" charset="0"/>
                <a:ea typeface="Calibri" charset="0"/>
              </a:rPr>
              <a:t>нього</a:t>
            </a:r>
            <a:r>
              <a:rPr lang="ru-RU" sz="3600" dirty="0">
                <a:latin typeface="Calibri" charset="0"/>
                <a:ea typeface="Calibri" charset="0"/>
              </a:rPr>
              <a:t>, </a:t>
            </a:r>
            <a:r>
              <a:rPr lang="ru-RU" sz="3600" dirty="0" err="1">
                <a:latin typeface="Calibri" charset="0"/>
                <a:ea typeface="Calibri" charset="0"/>
              </a:rPr>
              <a:t>мов</a:t>
            </a:r>
            <a:r>
              <a:rPr lang="ru-RU" sz="3600" dirty="0">
                <a:latin typeface="Calibri" charset="0"/>
                <a:ea typeface="Calibri" charset="0"/>
              </a:rPr>
              <a:t> з клена, </a:t>
            </a:r>
            <a:r>
              <a:rPr lang="ru-RU" sz="3600" dirty="0" err="1">
                <a:latin typeface="Calibri" charset="0"/>
                <a:ea typeface="Calibri" charset="0"/>
              </a:rPr>
              <a:t>черговий</a:t>
            </a:r>
            <a:r>
              <a:rPr lang="ru-RU" sz="3600" dirty="0">
                <a:latin typeface="Calibri" charset="0"/>
                <a:ea typeface="Calibri" charset="0"/>
              </a:rPr>
              <a:t> листок </a:t>
            </a:r>
            <a:r>
              <a:rPr lang="ru-RU" sz="3600" dirty="0" err="1">
                <a:latin typeface="Calibri" charset="0"/>
                <a:ea typeface="Calibri" charset="0"/>
              </a:rPr>
              <a:t>опаде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5824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325714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16635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1" y="0"/>
            <a:ext cx="12192001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en-US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КИ́ЛИМ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en-US" sz="3600" b="1" dirty="0" err="1">
                <a:latin typeface="Calibri" charset="0"/>
                <a:ea typeface="Calibri" charset="0"/>
              </a:rPr>
              <a:t>Ки́лим</a:t>
            </a:r>
            <a:r>
              <a:rPr lang="en-US" sz="3600" b="1" dirty="0">
                <a:latin typeface="Calibri" charset="0"/>
                <a:ea typeface="Calibri" charset="0"/>
              </a:rPr>
              <a:t> - </a:t>
            </a:r>
            <a:r>
              <a:rPr lang="en-US" sz="3600" b="1" dirty="0" err="1">
                <a:latin typeface="Calibri" charset="0"/>
                <a:ea typeface="Calibri" charset="0"/>
              </a:rPr>
              <a:t>це</a:t>
            </a:r>
            <a:r>
              <a:rPr lang="en-US" sz="3600" b="1" dirty="0">
                <a:latin typeface="Calibri" charset="0"/>
                <a:ea typeface="Calibri" charset="0"/>
              </a:rPr>
              <a:t> </a:t>
            </a:r>
            <a:r>
              <a:rPr lang="en-US" sz="3600" b="1" dirty="0" err="1">
                <a:latin typeface="Calibri" charset="0"/>
                <a:ea typeface="Calibri" charset="0"/>
              </a:rPr>
              <a:t>тканий</a:t>
            </a:r>
            <a:r>
              <a:rPr lang="en-US" sz="3600" b="1" dirty="0">
                <a:latin typeface="Calibri" charset="0"/>
                <a:ea typeface="Calibri" charset="0"/>
              </a:rPr>
              <a:t> </a:t>
            </a:r>
            <a:r>
              <a:rPr lang="en-US" sz="3600" b="1" dirty="0" err="1">
                <a:latin typeface="Calibri" charset="0"/>
                <a:ea typeface="Calibri" charset="0"/>
              </a:rPr>
              <a:t>виріб</a:t>
            </a:r>
            <a:r>
              <a:rPr lang="en-US" sz="3600" b="1" dirty="0">
                <a:latin typeface="Calibri" charset="0"/>
                <a:ea typeface="Calibri" charset="0"/>
              </a:rPr>
              <a:t> </a:t>
            </a:r>
            <a:r>
              <a:rPr lang="en-US" sz="3600" b="1" dirty="0" err="1">
                <a:latin typeface="Calibri" charset="0"/>
                <a:ea typeface="Calibri" charset="0"/>
              </a:rPr>
              <a:t>з</a:t>
            </a:r>
            <a:r>
              <a:rPr lang="en-US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кольорової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вовни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або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шовку</a:t>
            </a:r>
            <a:r>
              <a:rPr lang="ru-RU" sz="3600" b="1" dirty="0">
                <a:latin typeface="Calibri" charset="0"/>
                <a:ea typeface="Calibri" charset="0"/>
              </a:rPr>
              <a:t>, </a:t>
            </a:r>
            <a:r>
              <a:rPr lang="ru-RU" sz="3600" b="1" dirty="0" err="1">
                <a:latin typeface="Calibri" charset="0"/>
                <a:ea typeface="Calibri" charset="0"/>
              </a:rPr>
              <a:t>бавовняної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або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льняної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пряжі</a:t>
            </a:r>
            <a:r>
              <a:rPr lang="ru-RU" sz="3600" b="1" dirty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Я </a:t>
            </a:r>
            <a:r>
              <a:rPr lang="ru-RU" sz="3600" dirty="0" err="1">
                <a:latin typeface="Calibri" charset="0"/>
                <a:ea typeface="Calibri" charset="0"/>
              </a:rPr>
              <a:t>щасливий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йду</a:t>
            </a:r>
            <a:r>
              <a:rPr lang="ru-RU" sz="3600" dirty="0">
                <a:latin typeface="Calibri" charset="0"/>
                <a:ea typeface="Calibri" charset="0"/>
              </a:rPr>
              <a:t> по полю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І </a:t>
            </a:r>
            <a:r>
              <a:rPr lang="ru-RU" sz="3600" dirty="0" err="1">
                <a:latin typeface="Calibri" charset="0"/>
                <a:ea typeface="Calibri" charset="0"/>
              </a:rPr>
              <a:t>закоханий</a:t>
            </a:r>
            <a:r>
              <a:rPr lang="ru-RU" sz="3600" dirty="0">
                <a:latin typeface="Calibri" charset="0"/>
                <a:ea typeface="Calibri" charset="0"/>
              </a:rPr>
              <a:t> у долю,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 err="1">
                <a:latin typeface="Calibri" charset="0"/>
                <a:ea typeface="Calibri" charset="0"/>
              </a:rPr>
              <a:t>Материнський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 smtClean="0">
                <a:latin typeface="Calibri" charset="0"/>
                <a:ea typeface="Calibri" charset="0"/>
              </a:rPr>
              <a:t>ки́лим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>
                <a:latin typeface="Calibri" charset="0"/>
                <a:ea typeface="Calibri" charset="0"/>
              </a:rPr>
              <a:t>з </a:t>
            </a:r>
            <a:r>
              <a:rPr lang="ru-RU" sz="3600" dirty="0" err="1">
                <a:latin typeface="Calibri" charset="0"/>
                <a:ea typeface="Calibri" charset="0"/>
              </a:rPr>
              <a:t>маків</a:t>
            </a:r>
            <a:r>
              <a:rPr lang="ru-RU" sz="3600" dirty="0">
                <a:latin typeface="Calibri" charset="0"/>
                <a:ea typeface="Calibri" charset="0"/>
              </a:rPr>
              <a:t/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Полонив </a:t>
            </a:r>
            <a:r>
              <a:rPr lang="ru-RU" sz="3600" dirty="0" err="1">
                <a:latin typeface="Calibri" charset="0"/>
                <a:ea typeface="Calibri" charset="0"/>
              </a:rPr>
              <a:t>навік</a:t>
            </a:r>
            <a:r>
              <a:rPr lang="ru-RU" sz="3600" dirty="0">
                <a:latin typeface="Calibri" charset="0"/>
                <a:ea typeface="Calibri" charset="0"/>
              </a:rPr>
              <a:t> мене.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4987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3753719" y="86627"/>
            <a:ext cx="5217160" cy="677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1532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en-US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МЕДА́ЛЬ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err="1">
                <a:latin typeface="Calibri" charset="0"/>
                <a:ea typeface="Calibri" charset="0"/>
              </a:rPr>
              <a:t>Меда́ль</a:t>
            </a:r>
            <a:r>
              <a:rPr lang="ru-RU" sz="3600" b="1" dirty="0">
                <a:latin typeface="Calibri" charset="0"/>
                <a:ea typeface="Calibri" charset="0"/>
              </a:rPr>
              <a:t> — 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нагородний</a:t>
            </a: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ru-RU" sz="3600" b="1" dirty="0" smtClean="0">
                <a:latin typeface="Calibri" charset="0"/>
                <a:ea typeface="Calibri" charset="0"/>
              </a:rPr>
              <a:t>знак</a:t>
            </a: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ru-RU" sz="3600" b="1" dirty="0" err="1">
                <a:latin typeface="Calibri" charset="0"/>
                <a:ea typeface="Calibri" charset="0"/>
              </a:rPr>
              <a:t>переважно</a:t>
            </a:r>
            <a:r>
              <a:rPr lang="ru-RU" sz="3600" b="1" dirty="0">
                <a:latin typeface="Calibri" charset="0"/>
                <a:ea typeface="Calibri" charset="0"/>
              </a:rPr>
              <a:t> у </a:t>
            </a:r>
            <a:r>
              <a:rPr lang="ru-RU" sz="3600" b="1" dirty="0" err="1">
                <a:latin typeface="Calibri" charset="0"/>
                <a:ea typeface="Calibri" charset="0"/>
              </a:rPr>
              <a:t>вигляді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круглої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металевої</a:t>
            </a:r>
            <a:r>
              <a:rPr lang="ru-RU" sz="3600" b="1" dirty="0">
                <a:latin typeface="Calibri" charset="0"/>
                <a:ea typeface="Calibri" charset="0"/>
              </a:rPr>
              <a:t> пластинки, </a:t>
            </a:r>
            <a:r>
              <a:rPr lang="ru-RU" sz="3600" b="1" dirty="0" err="1">
                <a:latin typeface="Calibri" charset="0"/>
                <a:ea typeface="Calibri" charset="0"/>
              </a:rPr>
              <a:t>що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встановлюють</a:t>
            </a:r>
            <a:r>
              <a:rPr lang="ru-RU" sz="3600" b="1" dirty="0">
                <a:latin typeface="Calibri" charset="0"/>
                <a:ea typeface="Calibri" charset="0"/>
              </a:rPr>
              <a:t>  як 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нагороду</a:t>
            </a:r>
            <a:r>
              <a:rPr lang="ru-RU" sz="3600" b="1" dirty="0">
                <a:latin typeface="Calibri" charset="0"/>
                <a:ea typeface="Calibri" charset="0"/>
              </a:rPr>
              <a:t> за </a:t>
            </a:r>
            <a:r>
              <a:rPr lang="ru-RU" sz="3600" b="1" dirty="0" err="1">
                <a:latin typeface="Calibri" charset="0"/>
                <a:ea typeface="Calibri" charset="0"/>
              </a:rPr>
              <a:t>особливі</a:t>
            </a:r>
            <a:r>
              <a:rPr lang="ru-RU" sz="3600" b="1" dirty="0">
                <a:latin typeface="Calibri" charset="0"/>
                <a:ea typeface="Calibri" charset="0"/>
              </a:rPr>
              <a:t> заслуги.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Героям не треба </a:t>
            </a:r>
            <a:r>
              <a:rPr lang="ru-RU" sz="3600" dirty="0" err="1" smtClean="0">
                <a:latin typeface="Calibri" charset="0"/>
                <a:ea typeface="Calibri" charset="0"/>
              </a:rPr>
              <a:t>меда́лей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Не треба </a:t>
            </a:r>
            <a:r>
              <a:rPr lang="ru-RU" sz="3600" dirty="0" err="1">
                <a:latin typeface="Calibri" charset="0"/>
                <a:ea typeface="Calibri" charset="0"/>
              </a:rPr>
              <a:t>лаврових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вінків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Героям </a:t>
            </a:r>
            <a:r>
              <a:rPr lang="ru-RU" sz="3600" dirty="0" err="1" smtClean="0">
                <a:latin typeface="Calibri" charset="0"/>
                <a:ea typeface="Calibri" charset="0"/>
              </a:rPr>
              <a:t>меда́лі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>
                <a:latin typeface="Calibri" charset="0"/>
                <a:ea typeface="Calibri" charset="0"/>
              </a:rPr>
              <a:t>не </a:t>
            </a:r>
            <a:r>
              <a:rPr lang="ru-RU" sz="3600" dirty="0" err="1">
                <a:latin typeface="Calibri" charset="0"/>
                <a:ea typeface="Calibri" charset="0"/>
              </a:rPr>
              <a:t>милі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Вони люди </a:t>
            </a:r>
            <a:r>
              <a:rPr lang="ru-RU" sz="3600" dirty="0" err="1">
                <a:latin typeface="Calibri" charset="0"/>
                <a:ea typeface="Calibri" charset="0"/>
              </a:rPr>
              <a:t>скромні-прості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4017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664143" y="0"/>
            <a:ext cx="108284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549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"/>
            <a:ext cx="1228183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ru-RU" sz="9600" dirty="0">
                <a:solidFill>
                  <a:srgbClr val="FF0000"/>
                </a:solidFill>
                <a:latin typeface="Calibri" charset="0"/>
                <a:ea typeface="Calibri" charset="0"/>
              </a:rPr>
              <a:t>МЕТРО́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  <a:tabLst>
                <a:tab pos="540385" algn="l"/>
              </a:tabLst>
            </a:pPr>
            <a:r>
              <a:rPr lang="ru-RU" sz="3600" b="1" dirty="0">
                <a:latin typeface="Calibri" charset="0"/>
                <a:ea typeface="Calibri" charset="0"/>
              </a:rPr>
              <a:t>Метро́ — </a:t>
            </a:r>
            <a:r>
              <a:rPr lang="ru-RU" sz="3600" b="1" dirty="0" err="1">
                <a:latin typeface="Calibri" charset="0"/>
                <a:ea typeface="Calibri" charset="0"/>
              </a:rPr>
              <a:t>міський</a:t>
            </a:r>
            <a:r>
              <a:rPr lang="ru-RU" sz="3600" b="1" dirty="0">
                <a:latin typeface="Calibri" charset="0"/>
                <a:ea typeface="Calibri" charset="0"/>
              </a:rPr>
              <a:t>  </a:t>
            </a:r>
            <a:r>
              <a:rPr lang="ru-RU" sz="3600" b="1" dirty="0" err="1">
                <a:latin typeface="Calibri" charset="0"/>
                <a:ea typeface="Calibri" charset="0"/>
              </a:rPr>
              <a:t>громадський</a:t>
            </a:r>
            <a:r>
              <a:rPr lang="ru-RU" sz="3600" b="1" dirty="0">
                <a:latin typeface="Calibri" charset="0"/>
                <a:ea typeface="Calibri" charset="0"/>
              </a:rPr>
              <a:t> транспорт, </a:t>
            </a:r>
            <a:r>
              <a:rPr lang="ru-RU" sz="3600" b="1" dirty="0" err="1">
                <a:latin typeface="Calibri" charset="0"/>
                <a:ea typeface="Calibri" charset="0"/>
              </a:rPr>
              <a:t>фактично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варіант</a:t>
            </a: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залізниці</a:t>
            </a:r>
            <a:r>
              <a:rPr lang="ru-RU" sz="3600" b="1" dirty="0" smtClean="0">
                <a:latin typeface="Calibri" charset="0"/>
                <a:ea typeface="Calibri" charset="0"/>
              </a:rPr>
              <a:t>. </a:t>
            </a:r>
            <a:r>
              <a:rPr lang="ru-RU" sz="3600" b="1" dirty="0" err="1">
                <a:latin typeface="Calibri" charset="0"/>
                <a:ea typeface="Calibri" charset="0"/>
              </a:rPr>
              <a:t>Лінії</a:t>
            </a:r>
            <a:r>
              <a:rPr lang="ru-RU" sz="3600" b="1" dirty="0">
                <a:latin typeface="Calibri" charset="0"/>
                <a:ea typeface="Calibri" charset="0"/>
              </a:rPr>
              <a:t> метро, на </a:t>
            </a:r>
            <a:r>
              <a:rPr lang="ru-RU" sz="3600" b="1" dirty="0" err="1">
                <a:latin typeface="Calibri" charset="0"/>
                <a:ea typeface="Calibri" charset="0"/>
              </a:rPr>
              <a:t>відміну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від</a:t>
            </a: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ru-RU" sz="3600" b="1" dirty="0" smtClean="0">
                <a:latin typeface="Calibri" charset="0"/>
                <a:ea typeface="Calibri" charset="0"/>
              </a:rPr>
              <a:t>трамвая, </a:t>
            </a:r>
            <a:r>
              <a:rPr lang="ru-RU" sz="3600" b="1" dirty="0" err="1">
                <a:latin typeface="Calibri" charset="0"/>
                <a:ea typeface="Calibri" charset="0"/>
              </a:rPr>
              <a:t>завжди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прокладають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окремо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від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вуличного</a:t>
            </a:r>
            <a:r>
              <a:rPr lang="ru-RU" sz="3600" b="1" dirty="0">
                <a:latin typeface="Calibri" charset="0"/>
                <a:ea typeface="Calibri" charset="0"/>
              </a:rPr>
              <a:t> транспорту: </a:t>
            </a:r>
            <a:r>
              <a:rPr lang="ru-RU" sz="3600" b="1" dirty="0" err="1">
                <a:latin typeface="Calibri" charset="0"/>
                <a:ea typeface="Calibri" charset="0"/>
              </a:rPr>
              <a:t>найчастіше</a:t>
            </a:r>
            <a:r>
              <a:rPr lang="ru-RU" sz="3600" b="1" dirty="0">
                <a:latin typeface="Calibri" charset="0"/>
                <a:ea typeface="Calibri" charset="0"/>
              </a:rPr>
              <a:t> в 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тунелях</a:t>
            </a:r>
            <a:r>
              <a:rPr lang="ru-RU" sz="3600" b="1" dirty="0" smtClean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Під</a:t>
            </a:r>
            <a:r>
              <a:rPr lang="ru-RU" sz="3600" dirty="0">
                <a:latin typeface="Calibri" charset="0"/>
                <a:ea typeface="Calibri" charset="0"/>
              </a:rPr>
              <a:t> великими </a:t>
            </a:r>
            <a:r>
              <a:rPr lang="ru-RU" sz="3600" dirty="0" err="1">
                <a:latin typeface="Calibri" charset="0"/>
                <a:ea typeface="Calibri" charset="0"/>
              </a:rPr>
              <a:t>містами</a:t>
            </a:r>
            <a:r>
              <a:rPr lang="ru-RU" sz="3600" dirty="0">
                <a:latin typeface="Calibri" charset="0"/>
                <a:ea typeface="Calibri" charset="0"/>
              </a:rPr>
              <a:t> 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 err="1">
                <a:latin typeface="Calibri" charset="0"/>
                <a:ea typeface="Calibri" charset="0"/>
              </a:rPr>
              <a:t>Є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тунелі</a:t>
            </a:r>
            <a:r>
              <a:rPr lang="ru-RU" sz="3600" dirty="0">
                <a:latin typeface="Calibri" charset="0"/>
                <a:ea typeface="Calibri" charset="0"/>
              </a:rPr>
              <a:t> з </a:t>
            </a:r>
            <a:r>
              <a:rPr lang="ru-RU" sz="3600" dirty="0" err="1">
                <a:latin typeface="Calibri" charset="0"/>
                <a:ea typeface="Calibri" charset="0"/>
              </a:rPr>
              <a:t>поїздами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На </a:t>
            </a:r>
            <a:r>
              <a:rPr lang="ru-RU" sz="3600" dirty="0" err="1">
                <a:latin typeface="Calibri" charset="0"/>
                <a:ea typeface="Calibri" charset="0"/>
              </a:rPr>
              <a:t>зупинку</a:t>
            </a:r>
            <a:r>
              <a:rPr lang="ru-RU" sz="3600" dirty="0">
                <a:latin typeface="Calibri" charset="0"/>
                <a:ea typeface="Calibri" charset="0"/>
              </a:rPr>
              <a:t> вашу </a:t>
            </a:r>
            <a:r>
              <a:rPr lang="ru-RU" sz="3600" dirty="0" err="1">
                <a:latin typeface="Calibri" charset="0"/>
                <a:ea typeface="Calibri" charset="0"/>
              </a:rPr>
              <a:t>вмить</a:t>
            </a:r>
            <a:r>
              <a:rPr lang="ru-RU" sz="3600" dirty="0">
                <a:latin typeface="Calibri" charset="0"/>
                <a:ea typeface="Calibri" charset="0"/>
              </a:rPr>
              <a:t/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Вас </a:t>
            </a:r>
            <a:r>
              <a:rPr lang="ru-RU" sz="3600" dirty="0" smtClean="0">
                <a:latin typeface="Calibri" charset="0"/>
                <a:ea typeface="Calibri" charset="0"/>
              </a:rPr>
              <a:t>метро́ </a:t>
            </a:r>
            <a:r>
              <a:rPr lang="ru-RU" sz="3600" dirty="0" err="1">
                <a:latin typeface="Calibri" charset="0"/>
                <a:ea typeface="Calibri" charset="0"/>
              </a:rPr>
              <a:t>швидке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домчить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6232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233705" y="-192856"/>
            <a:ext cx="9949180" cy="7431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051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/>
            <a:r>
              <a:rPr lang="ru-RU" sz="9600" dirty="0">
                <a:solidFill>
                  <a:srgbClr val="FF0000"/>
                </a:solidFill>
              </a:rPr>
              <a:t>НА </a:t>
            </a:r>
            <a:r>
              <a:rPr lang="ru-RU" sz="9600" dirty="0" smtClean="0">
                <a:solidFill>
                  <a:srgbClr val="FF0000"/>
                </a:solidFill>
              </a:rPr>
              <a:t>ДОБРА́НІЧ</a:t>
            </a:r>
            <a:endParaRPr lang="ru-RU" sz="3600" b="1" dirty="0" smtClean="0">
              <a:latin typeface="Calibri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smtClean="0">
                <a:latin typeface="Calibri" charset="0"/>
                <a:ea typeface="Calibri" charset="0"/>
              </a:rPr>
              <a:t>На </a:t>
            </a:r>
            <a:r>
              <a:rPr lang="ru-RU" sz="3600" b="1" dirty="0" err="1">
                <a:latin typeface="Calibri" charset="0"/>
                <a:ea typeface="Calibri" charset="0"/>
              </a:rPr>
              <a:t>добра́ніч</a:t>
            </a:r>
            <a:r>
              <a:rPr lang="ru-RU" sz="3600" b="1" dirty="0">
                <a:latin typeface="Calibri" charset="0"/>
                <a:ea typeface="Calibri" charset="0"/>
              </a:rPr>
              <a:t> — те </a:t>
            </a:r>
            <a:r>
              <a:rPr lang="ru-RU" sz="3600" b="1" dirty="0" err="1">
                <a:latin typeface="Calibri" charset="0"/>
                <a:ea typeface="Calibri" charset="0"/>
              </a:rPr>
              <a:t>саме</a:t>
            </a:r>
            <a:r>
              <a:rPr lang="ru-RU" sz="3600" b="1" dirty="0">
                <a:latin typeface="Calibri" charset="0"/>
                <a:ea typeface="Calibri" charset="0"/>
              </a:rPr>
              <a:t>, </a:t>
            </a:r>
            <a:r>
              <a:rPr lang="ru-RU" sz="3600" b="1" dirty="0" err="1">
                <a:latin typeface="Calibri" charset="0"/>
                <a:ea typeface="Calibri" charset="0"/>
              </a:rPr>
              <a:t>що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добра́ніч</a:t>
            </a:r>
            <a:r>
              <a:rPr lang="ru-RU" sz="3600" b="1" dirty="0">
                <a:latin typeface="Calibri" charset="0"/>
                <a:ea typeface="Calibri" charset="0"/>
              </a:rPr>
              <a:t>. </a:t>
            </a:r>
            <a:r>
              <a:rPr lang="ru-RU" sz="3600" b="1" dirty="0" err="1">
                <a:latin typeface="Calibri" charset="0"/>
                <a:ea typeface="Calibri" charset="0"/>
              </a:rPr>
              <a:t>Уживається</a:t>
            </a:r>
            <a:r>
              <a:rPr lang="ru-RU" sz="3600" b="1" dirty="0">
                <a:latin typeface="Calibri" charset="0"/>
                <a:ea typeface="Calibri" charset="0"/>
              </a:rPr>
              <a:t> як </a:t>
            </a:r>
            <a:r>
              <a:rPr lang="ru-RU" sz="3600" b="1" dirty="0" err="1">
                <a:latin typeface="Calibri" charset="0"/>
                <a:ea typeface="Calibri" charset="0"/>
              </a:rPr>
              <a:t>побажання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приємного</a:t>
            </a:r>
            <a:r>
              <a:rPr lang="ru-RU" sz="3600" b="1" dirty="0">
                <a:latin typeface="Calibri" charset="0"/>
                <a:ea typeface="Calibri" charset="0"/>
              </a:rPr>
              <a:t> сну, доброго </a:t>
            </a:r>
            <a:r>
              <a:rPr lang="ru-RU" sz="3600" b="1" dirty="0" err="1">
                <a:latin typeface="Calibri" charset="0"/>
                <a:ea typeface="Calibri" charset="0"/>
              </a:rPr>
              <a:t>відпочинку</a:t>
            </a:r>
            <a:r>
              <a:rPr lang="ru-RU" sz="3600" b="1" dirty="0">
                <a:latin typeface="Calibri" charset="0"/>
                <a:ea typeface="Calibri" charset="0"/>
              </a:rPr>
              <a:t>.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dirty="0">
                <a:latin typeface="Times New Roman" charset="0"/>
                <a:ea typeface="Times New Roman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Як </a:t>
            </a:r>
            <a:r>
              <a:rPr lang="ru-RU" sz="3600" dirty="0" err="1">
                <a:latin typeface="Calibri" charset="0"/>
                <a:ea typeface="Calibri" charset="0"/>
              </a:rPr>
              <a:t>будеш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сьогодні</a:t>
            </a:r>
            <a:r>
              <a:rPr lang="ru-RU" sz="3600" dirty="0">
                <a:latin typeface="Calibri" charset="0"/>
                <a:ea typeface="Calibri" charset="0"/>
              </a:rPr>
              <a:t> у </a:t>
            </a:r>
            <a:r>
              <a:rPr lang="ru-RU" sz="3600" dirty="0" err="1">
                <a:latin typeface="Calibri" charset="0"/>
                <a:ea typeface="Calibri" charset="0"/>
              </a:rPr>
              <a:t>ліжечку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спати</a:t>
            </a:r>
            <a:r>
              <a:rPr lang="ru-RU" sz="3600" dirty="0">
                <a:latin typeface="Calibri" charset="0"/>
                <a:ea typeface="Calibri" charset="0"/>
              </a:rPr>
              <a:t/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Я тихо </a:t>
            </a:r>
            <a:r>
              <a:rPr lang="ru-RU" sz="3600" dirty="0" err="1">
                <a:latin typeface="Calibri" charset="0"/>
                <a:ea typeface="Calibri" charset="0"/>
              </a:rPr>
              <a:t>прийду</a:t>
            </a:r>
            <a:r>
              <a:rPr lang="ru-RU" sz="3600" dirty="0">
                <a:latin typeface="Calibri" charset="0"/>
                <a:ea typeface="Calibri" charset="0"/>
              </a:rPr>
              <a:t>, </a:t>
            </a:r>
            <a:r>
              <a:rPr lang="ru-RU" sz="3600" dirty="0" err="1">
                <a:latin typeface="Calibri" charset="0"/>
                <a:ea typeface="Calibri" charset="0"/>
              </a:rPr>
              <a:t>щоб</a:t>
            </a:r>
            <a:r>
              <a:rPr lang="ru-RU" sz="3600" dirty="0">
                <a:latin typeface="Calibri" charset="0"/>
                <a:ea typeface="Calibri" charset="0"/>
              </a:rPr>
              <a:t> тебе </a:t>
            </a:r>
            <a:r>
              <a:rPr lang="ru-RU" sz="3600" dirty="0" err="1">
                <a:latin typeface="Calibri" charset="0"/>
                <a:ea typeface="Calibri" charset="0"/>
              </a:rPr>
              <a:t>обійняти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До </a:t>
            </a:r>
            <a:r>
              <a:rPr lang="ru-RU" sz="3600" dirty="0" err="1">
                <a:latin typeface="Calibri" charset="0"/>
                <a:ea typeface="Calibri" charset="0"/>
              </a:rPr>
              <a:t>серденька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твого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своїм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притулюся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br>
              <a:rPr lang="ru-RU" sz="3600" dirty="0">
                <a:latin typeface="Calibri" charset="0"/>
                <a:ea typeface="Calibri" charset="0"/>
              </a:rPr>
            </a:br>
            <a:r>
              <a:rPr lang="ru-RU" sz="3600" dirty="0">
                <a:latin typeface="Calibri" charset="0"/>
                <a:ea typeface="Calibri" charset="0"/>
              </a:rPr>
              <a:t>Скажу: "</a:t>
            </a:r>
            <a:r>
              <a:rPr lang="ru-RU" sz="3600" dirty="0" smtClean="0">
                <a:latin typeface="Calibri" charset="0"/>
                <a:ea typeface="Calibri" charset="0"/>
              </a:rPr>
              <a:t>на </a:t>
            </a:r>
            <a:r>
              <a:rPr lang="ru-RU" sz="3600" dirty="0" err="1" smtClean="0">
                <a:latin typeface="Calibri" charset="0"/>
                <a:ea typeface="Calibri" charset="0"/>
              </a:rPr>
              <a:t>добра́ніч</a:t>
            </a:r>
            <a:r>
              <a:rPr lang="ru-RU" sz="3600" dirty="0">
                <a:latin typeface="Calibri" charset="0"/>
                <a:ea typeface="Calibri" charset="0"/>
              </a:rPr>
              <a:t>", і </a:t>
            </a:r>
            <a:r>
              <a:rPr lang="ru-RU" sz="3600" dirty="0" err="1">
                <a:latin typeface="Calibri" charset="0"/>
                <a:ea typeface="Calibri" charset="0"/>
              </a:rPr>
              <a:t>щиро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всміхнуся</a:t>
            </a:r>
            <a:r>
              <a:rPr lang="ru-RU" sz="3600" dirty="0">
                <a:latin typeface="Calibri" charset="0"/>
                <a:ea typeface="Calibri" charset="0"/>
              </a:rPr>
              <a:t>!!!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5853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731" y="0"/>
            <a:ext cx="50736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8961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1820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ru-RU" sz="9600" dirty="0">
                <a:solidFill>
                  <a:srgbClr val="FF0000"/>
                </a:solidFill>
                <a:latin typeface="Calibri" charset="0"/>
                <a:ea typeface="Calibri" charset="0"/>
              </a:rPr>
              <a:t>НЕДІ́ЛЯ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err="1">
                <a:latin typeface="Calibri" charset="0"/>
                <a:ea typeface="Calibri" charset="0"/>
              </a:rPr>
              <a:t>Неді́ля</a:t>
            </a:r>
            <a:r>
              <a:rPr lang="ru-RU" sz="3600" b="1" dirty="0">
                <a:latin typeface="Calibri" charset="0"/>
                <a:ea typeface="Calibri" charset="0"/>
              </a:rPr>
              <a:t> — день </a:t>
            </a:r>
            <a:r>
              <a:rPr lang="ru-RU" sz="3600" b="1" dirty="0" err="1">
                <a:latin typeface="Calibri" charset="0"/>
                <a:ea typeface="Calibri" charset="0"/>
              </a:rPr>
              <a:t>тижня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між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суботою</a:t>
            </a:r>
            <a:r>
              <a:rPr lang="ru-RU" sz="3600" b="1" dirty="0">
                <a:latin typeface="Calibri" charset="0"/>
                <a:ea typeface="Calibri" charset="0"/>
              </a:rPr>
              <a:t> й </a:t>
            </a:r>
            <a:r>
              <a:rPr lang="ru-RU" sz="3600" b="1" dirty="0" err="1">
                <a:latin typeface="Calibri" charset="0"/>
                <a:ea typeface="Calibri" charset="0"/>
              </a:rPr>
              <a:t>понеділком</a:t>
            </a:r>
            <a:r>
              <a:rPr lang="ru-RU" sz="3600" b="1" dirty="0">
                <a:latin typeface="Calibri" charset="0"/>
                <a:ea typeface="Calibri" charset="0"/>
              </a:rPr>
              <a:t>, </a:t>
            </a:r>
            <a:r>
              <a:rPr lang="ru-RU" sz="3600" b="1" dirty="0" err="1">
                <a:latin typeface="Calibri" charset="0"/>
                <a:ea typeface="Calibri" charset="0"/>
              </a:rPr>
              <a:t>другий</a:t>
            </a:r>
            <a:r>
              <a:rPr lang="ru-RU" sz="3600" b="1" dirty="0">
                <a:latin typeface="Calibri" charset="0"/>
                <a:ea typeface="Calibri" charset="0"/>
              </a:rPr>
              <a:t> день </a:t>
            </a:r>
            <a:r>
              <a:rPr lang="ru-RU" sz="3600" b="1" dirty="0" err="1">
                <a:latin typeface="Calibri" charset="0"/>
                <a:ea typeface="Calibri" charset="0"/>
              </a:rPr>
              <a:t>вихідних</a:t>
            </a:r>
            <a:r>
              <a:rPr lang="ru-RU" sz="3600" b="1" dirty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Днів</a:t>
            </a:r>
            <a:r>
              <a:rPr lang="ru-RU" sz="3600" dirty="0">
                <a:latin typeface="Calibri" charset="0"/>
                <a:ea typeface="Calibri" charset="0"/>
              </a:rPr>
              <a:t> у </a:t>
            </a:r>
            <a:r>
              <a:rPr lang="ru-RU" sz="3600" dirty="0" err="1">
                <a:latin typeface="Calibri" charset="0"/>
                <a:ea typeface="Calibri" charset="0"/>
              </a:rPr>
              <a:t>тижні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рівно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сім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Це</a:t>
            </a:r>
            <a:r>
              <a:rPr lang="ru-RU" sz="3600" dirty="0">
                <a:latin typeface="Calibri" charset="0"/>
                <a:ea typeface="Calibri" charset="0"/>
              </a:rPr>
              <a:t> давно </a:t>
            </a:r>
            <a:r>
              <a:rPr lang="ru-RU" sz="3600" dirty="0" err="1">
                <a:latin typeface="Calibri" charset="0"/>
                <a:ea typeface="Calibri" charset="0"/>
              </a:rPr>
              <a:t>відомо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всім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Сьомий</a:t>
            </a:r>
            <a:r>
              <a:rPr lang="ru-RU" sz="3600" dirty="0">
                <a:latin typeface="Calibri" charset="0"/>
                <a:ea typeface="Calibri" charset="0"/>
              </a:rPr>
              <a:t> день у нас </a:t>
            </a:r>
            <a:r>
              <a:rPr lang="ru-RU" sz="3600" dirty="0" err="1" smtClean="0">
                <a:latin typeface="Calibri" charset="0"/>
                <a:ea typeface="Calibri" charset="0"/>
              </a:rPr>
              <a:t>неді́ля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День </a:t>
            </a:r>
            <a:r>
              <a:rPr lang="ru-RU" sz="3600" dirty="0" err="1">
                <a:latin typeface="Calibri" charset="0"/>
                <a:ea typeface="Calibri" charset="0"/>
              </a:rPr>
              <a:t>святковий</a:t>
            </a:r>
            <a:r>
              <a:rPr lang="ru-RU" sz="3600" dirty="0">
                <a:latin typeface="Calibri" charset="0"/>
                <a:ea typeface="Calibri" charset="0"/>
              </a:rPr>
              <a:t>, день </a:t>
            </a:r>
            <a:r>
              <a:rPr lang="ru-RU" sz="3600" dirty="0" err="1">
                <a:latin typeface="Calibri" charset="0"/>
                <a:ea typeface="Calibri" charset="0"/>
              </a:rPr>
              <a:t>дозвілля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Йдуть</a:t>
            </a:r>
            <a:r>
              <a:rPr lang="ru-RU" sz="3600" dirty="0">
                <a:latin typeface="Calibri" charset="0"/>
                <a:ea typeface="Calibri" charset="0"/>
              </a:rPr>
              <a:t> до церкви і </a:t>
            </a:r>
            <a:r>
              <a:rPr lang="ru-RU" sz="3600" dirty="0" err="1">
                <a:latin typeface="Calibri" charset="0"/>
                <a:ea typeface="Calibri" charset="0"/>
              </a:rPr>
              <a:t>гуляють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Всі</a:t>
            </a:r>
            <a:r>
              <a:rPr lang="ru-RU" sz="3600" dirty="0">
                <a:latin typeface="Calibri" charset="0"/>
                <a:ea typeface="Calibri" charset="0"/>
              </a:rPr>
              <a:t> в </a:t>
            </a:r>
            <a:r>
              <a:rPr lang="ru-RU" sz="3600" dirty="0" err="1">
                <a:latin typeface="Calibri" charset="0"/>
                <a:ea typeface="Calibri" charset="0"/>
              </a:rPr>
              <a:t>цей</a:t>
            </a:r>
            <a:r>
              <a:rPr lang="ru-RU" sz="3600" dirty="0">
                <a:latin typeface="Calibri" charset="0"/>
                <a:ea typeface="Calibri" charset="0"/>
              </a:rPr>
              <a:t> день </a:t>
            </a:r>
            <a:r>
              <a:rPr lang="ru-RU" sz="3600" dirty="0" err="1">
                <a:latin typeface="Calibri" charset="0"/>
                <a:ea typeface="Calibri" charset="0"/>
              </a:rPr>
              <a:t>відпочивають</a:t>
            </a:r>
            <a:r>
              <a:rPr lang="ru-RU" sz="3600" dirty="0">
                <a:latin typeface="Calibri" charset="0"/>
                <a:ea typeface="Calibri" charset="0"/>
              </a:rPr>
              <a:t>!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7331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498600" y="0"/>
            <a:ext cx="9486900" cy="676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2095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uk-UA" sz="9600" dirty="0">
                <a:solidFill>
                  <a:srgbClr val="FF0000"/>
                </a:solidFill>
                <a:latin typeface="Calibri" charset="0"/>
                <a:ea typeface="Calibri" charset="0"/>
              </a:rPr>
              <a:t>НОУТБУ́К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err="1">
                <a:latin typeface="Calibri" charset="0"/>
                <a:ea typeface="Calibri" charset="0"/>
              </a:rPr>
              <a:t>Ноутбу́к</a:t>
            </a:r>
            <a:r>
              <a:rPr lang="ru-RU" sz="3600" b="1" dirty="0">
                <a:latin typeface="Calibri" charset="0"/>
                <a:ea typeface="Calibri" charset="0"/>
              </a:rPr>
              <a:t> — </a:t>
            </a:r>
            <a:r>
              <a:rPr lang="ru-RU" sz="3600" b="1" dirty="0" err="1">
                <a:latin typeface="Calibri" charset="0"/>
                <a:ea typeface="Calibri" charset="0"/>
              </a:rPr>
              <a:t>портативний</a:t>
            </a: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персональний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комп’ютер</a:t>
            </a:r>
            <a:r>
              <a:rPr lang="ru-RU" sz="3600" b="1" dirty="0" smtClean="0">
                <a:latin typeface="Calibri" charset="0"/>
                <a:ea typeface="Calibri" charset="0"/>
              </a:rPr>
              <a:t>, </a:t>
            </a:r>
            <a:r>
              <a:rPr lang="ru-RU" sz="3600" b="1" dirty="0">
                <a:latin typeface="Calibri" charset="0"/>
                <a:ea typeface="Calibri" charset="0"/>
              </a:rPr>
              <a:t>в </a:t>
            </a:r>
            <a:r>
              <a:rPr lang="ru-RU" sz="3600" b="1" dirty="0" err="1">
                <a:latin typeface="Calibri" charset="0"/>
                <a:ea typeface="Calibri" charset="0"/>
              </a:rPr>
              <a:t>корпусі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якого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об'єднані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smtClean="0">
                <a:latin typeface="Calibri" charset="0"/>
                <a:ea typeface="Calibri" charset="0"/>
              </a:rPr>
              <a:t>дисплей,</a:t>
            </a: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ru-RU" sz="3600" b="1" dirty="0" err="1">
                <a:latin typeface="Calibri" charset="0"/>
                <a:ea typeface="Calibri" charset="0"/>
              </a:rPr>
              <a:t>клавіатура</a:t>
            </a:r>
            <a:r>
              <a:rPr lang="ru-RU" sz="3600" b="1" dirty="0">
                <a:latin typeface="Calibri" charset="0"/>
                <a:ea typeface="Calibri" charset="0"/>
              </a:rPr>
              <a:t> і </a:t>
            </a:r>
            <a:r>
              <a:rPr lang="ru-RU" sz="3600" b="1" dirty="0" err="1">
                <a:latin typeface="Calibri" charset="0"/>
                <a:ea typeface="Calibri" charset="0"/>
              </a:rPr>
              <a:t>сенсорна</a:t>
            </a:r>
            <a:r>
              <a:rPr lang="ru-RU" sz="3600" b="1" dirty="0">
                <a:latin typeface="Calibri" charset="0"/>
                <a:ea typeface="Calibri" charset="0"/>
              </a:rPr>
              <a:t> панель, а </a:t>
            </a:r>
            <a:r>
              <a:rPr lang="ru-RU" sz="3600" b="1" dirty="0" err="1">
                <a:latin typeface="Calibri" charset="0"/>
                <a:ea typeface="Calibri" charset="0"/>
              </a:rPr>
              <a:t>також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акумуляторні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батареї</a:t>
            </a:r>
            <a:r>
              <a:rPr lang="ru-RU" sz="3600" b="1" dirty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Тиха </a:t>
            </a:r>
            <a:r>
              <a:rPr lang="ru-RU" sz="3600" dirty="0" err="1" smtClean="0">
                <a:latin typeface="Calibri" charset="0"/>
                <a:ea typeface="Calibri" charset="0"/>
              </a:rPr>
              <a:t>музика</a:t>
            </a:r>
            <a:r>
              <a:rPr lang="ru-RU" sz="3600" dirty="0">
                <a:latin typeface="Calibri" charset="0"/>
                <a:ea typeface="Calibri" charset="0"/>
              </a:rPr>
              <a:t> </a:t>
            </a:r>
            <a:r>
              <a:rPr lang="ru-RU" sz="3600" dirty="0" err="1">
                <a:latin typeface="Calibri" charset="0"/>
                <a:ea typeface="Calibri" charset="0"/>
              </a:rPr>
              <a:t>ллється</a:t>
            </a:r>
            <a:r>
              <a:rPr lang="ru-RU" sz="3600" dirty="0">
                <a:latin typeface="Calibri" charset="0"/>
                <a:ea typeface="Calibri" charset="0"/>
              </a:rPr>
              <a:t> з </a:t>
            </a:r>
            <a:r>
              <a:rPr lang="ru-RU" sz="3600" dirty="0" err="1">
                <a:latin typeface="Calibri" charset="0"/>
                <a:ea typeface="Calibri" charset="0"/>
              </a:rPr>
              <a:t>динаміків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 smtClean="0">
                <a:latin typeface="Calibri" charset="0"/>
                <a:ea typeface="Calibri" charset="0"/>
              </a:rPr>
              <a:t>Ноутбу́к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>
                <a:latin typeface="Calibri" charset="0"/>
                <a:ea typeface="Calibri" charset="0"/>
              </a:rPr>
              <a:t>на </a:t>
            </a:r>
            <a:r>
              <a:rPr lang="ru-RU" sz="3600" dirty="0" err="1">
                <a:latin typeface="Calibri" charset="0"/>
                <a:ea typeface="Calibri" charset="0"/>
              </a:rPr>
              <a:t>канапі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стоїть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smtClean="0">
                <a:latin typeface="Calibri" charset="0"/>
                <a:ea typeface="Calibri" charset="0"/>
              </a:rPr>
              <a:t>Котик спить. </a:t>
            </a:r>
            <a:r>
              <a:rPr lang="ru-RU" sz="3600" dirty="0" err="1" smtClean="0">
                <a:latin typeface="Calibri" charset="0"/>
                <a:ea typeface="Calibri" charset="0"/>
              </a:rPr>
              <a:t>Йому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>
                <a:latin typeface="Calibri" charset="0"/>
                <a:ea typeface="Calibri" charset="0"/>
              </a:rPr>
              <a:t>сниться </a:t>
            </a:r>
            <a:r>
              <a:rPr lang="ru-RU" sz="3600" dirty="0" err="1" smtClean="0">
                <a:latin typeface="Calibri" charset="0"/>
                <a:ea typeface="Calibri" charset="0"/>
              </a:rPr>
              <a:t>миша</a:t>
            </a:r>
            <a:r>
              <a:rPr lang="ru-RU" sz="3600" dirty="0" smtClean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Не </a:t>
            </a:r>
            <a:r>
              <a:rPr lang="ru-RU" sz="3600" dirty="0" err="1">
                <a:latin typeface="Calibri" charset="0"/>
                <a:ea typeface="Calibri" charset="0"/>
              </a:rPr>
              <a:t>комп’ютерна</a:t>
            </a:r>
            <a:r>
              <a:rPr lang="ru-RU" sz="3600" dirty="0">
                <a:latin typeface="Calibri" charset="0"/>
                <a:ea typeface="Calibri" charset="0"/>
              </a:rPr>
              <a:t>. </a:t>
            </a:r>
            <a:r>
              <a:rPr lang="ru-RU" sz="3600" dirty="0" err="1">
                <a:latin typeface="Calibri" charset="0"/>
                <a:ea typeface="Calibri" charset="0"/>
              </a:rPr>
              <a:t>Сіра</a:t>
            </a:r>
            <a:r>
              <a:rPr lang="ru-RU" sz="3600" dirty="0">
                <a:latin typeface="Calibri" charset="0"/>
                <a:ea typeface="Calibri" charset="0"/>
              </a:rPr>
              <a:t>. Жива.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08225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84557647"/>
              </p:ext>
            </p:extLst>
          </p:nvPr>
        </p:nvGraphicFramePr>
        <p:xfrm>
          <a:off x="0" y="-1"/>
          <a:ext cx="12192000" cy="68580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46112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ru-RU" sz="9600" dirty="0">
                <a:solidFill>
                  <a:srgbClr val="FF0000"/>
                </a:solidFill>
                <a:latin typeface="Calibri" charset="0"/>
                <a:ea typeface="Calibri" charset="0"/>
              </a:rPr>
              <a:t>ОЗНА́КА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err="1">
                <a:latin typeface="Calibri" charset="0"/>
                <a:ea typeface="Calibri" charset="0"/>
              </a:rPr>
              <a:t>Озна́ка</a:t>
            </a:r>
            <a:r>
              <a:rPr lang="ru-RU" sz="3600" b="1" dirty="0">
                <a:latin typeface="Calibri" charset="0"/>
                <a:ea typeface="Calibri" charset="0"/>
              </a:rPr>
              <a:t> — 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особливість</a:t>
            </a:r>
            <a:r>
              <a:rPr lang="ru-RU" sz="3600" b="1" dirty="0" smtClean="0">
                <a:latin typeface="Calibri" charset="0"/>
                <a:ea typeface="Calibri" charset="0"/>
              </a:rPr>
              <a:t> предмета</a:t>
            </a: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ru-RU" sz="3600" b="1" dirty="0" err="1">
                <a:latin typeface="Calibri" charset="0"/>
                <a:ea typeface="Calibri" charset="0"/>
              </a:rPr>
              <a:t>або</a:t>
            </a: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явища</a:t>
            </a:r>
            <a:r>
              <a:rPr lang="ru-RU" sz="3600" b="1" dirty="0" smtClean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Коли </a:t>
            </a:r>
            <a:r>
              <a:rPr lang="ru-RU" sz="3600" dirty="0" err="1">
                <a:latin typeface="Calibri" charset="0"/>
                <a:ea typeface="Calibri" charset="0"/>
              </a:rPr>
              <a:t>усмішки</a:t>
            </a:r>
            <a:r>
              <a:rPr lang="ru-RU" sz="3600" dirty="0">
                <a:latin typeface="Calibri" charset="0"/>
                <a:ea typeface="Calibri" charset="0"/>
              </a:rPr>
              <a:t> на устах </a:t>
            </a:r>
            <a:r>
              <a:rPr lang="ru-RU" sz="3600" dirty="0" err="1">
                <a:latin typeface="Calibri" charset="0"/>
                <a:ea typeface="Calibri" charset="0"/>
              </a:rPr>
              <a:t>зустрічних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Коли </a:t>
            </a:r>
            <a:r>
              <a:rPr lang="ru-RU" sz="3600" dirty="0" err="1">
                <a:latin typeface="Calibri" charset="0"/>
                <a:ea typeface="Calibri" charset="0"/>
              </a:rPr>
              <a:t>буяє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всюди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цвіт</a:t>
            </a:r>
            <a:r>
              <a:rPr lang="ru-RU" sz="3600" dirty="0">
                <a:latin typeface="Calibri" charset="0"/>
                <a:ea typeface="Calibri" charset="0"/>
              </a:rPr>
              <a:t> трави,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Коли в руках у нас </a:t>
            </a:r>
            <a:r>
              <a:rPr lang="ru-RU" sz="3600" dirty="0" err="1">
                <a:latin typeface="Calibri" charset="0"/>
                <a:ea typeface="Calibri" charset="0"/>
              </a:rPr>
              <a:t>барвисті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квіти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Це</a:t>
            </a:r>
            <a:r>
              <a:rPr lang="ru-RU" sz="3600" dirty="0">
                <a:latin typeface="Calibri" charset="0"/>
                <a:ea typeface="Calibri" charset="0"/>
              </a:rPr>
              <a:t> все </a:t>
            </a:r>
            <a:r>
              <a:rPr lang="ru-RU" sz="3600" dirty="0" err="1" smtClean="0">
                <a:latin typeface="Calibri" charset="0"/>
                <a:ea typeface="Calibri" charset="0"/>
              </a:rPr>
              <a:t>озна́ки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>
                <a:latin typeface="Calibri" charset="0"/>
                <a:ea typeface="Calibri" charset="0"/>
              </a:rPr>
              <a:t>- </a:t>
            </a:r>
            <a:r>
              <a:rPr lang="ru-RU" sz="3600" dirty="0" err="1" smtClean="0">
                <a:latin typeface="Calibri" charset="0"/>
                <a:ea typeface="Calibri" charset="0"/>
              </a:rPr>
              <a:t>ніжної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весни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15597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4" name="Рисунок 3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829368" y="3259455"/>
              <a:ext cx="4761865" cy="3598545"/>
            </a:xfrm>
            <a:prstGeom prst="rect">
              <a:avLst/>
            </a:prstGeom>
          </p:spPr>
        </p:pic>
        <p:sp>
          <p:nvSpPr>
            <p:cNvPr id="5" name="Надпись 18"/>
            <p:cNvSpPr txBox="1"/>
            <p:nvPr/>
          </p:nvSpPr>
          <p:spPr>
            <a:xfrm>
              <a:off x="0" y="0"/>
              <a:ext cx="12192000" cy="3259455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ru-RU" sz="25000" dirty="0">
                  <a:ln>
                    <a:noFill/>
                  </a:ln>
                  <a:solidFill>
                    <a:srgbClr val="FF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charset="0"/>
                </a:rPr>
                <a:t> </a:t>
              </a:r>
              <a:r>
                <a:rPr lang="ru-RU" sz="25000" dirty="0" smtClean="0">
                  <a:ln>
                    <a:noFill/>
                  </a:ln>
                  <a:solidFill>
                    <a:srgbClr val="FF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charset="0"/>
                </a:rPr>
                <a:t>  </a:t>
              </a:r>
              <a:r>
                <a:rPr lang="en-US" sz="25000" dirty="0" smtClean="0">
                  <a:ln>
                    <a:noFill/>
                  </a:ln>
                  <a:solidFill>
                    <a:srgbClr val="FF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charset="0"/>
                </a:rPr>
                <a:t>2</a:t>
              </a:r>
              <a:r>
                <a:rPr lang="en-US" sz="25000" dirty="0" smtClean="0">
                  <a:ln>
                    <a:noFill/>
                  </a:ln>
                  <a:solidFill>
                    <a:srgbClr val="FFC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charset="0"/>
                </a:rPr>
                <a:t>+</a:t>
              </a:r>
              <a:r>
                <a:rPr lang="en-US" sz="25000" dirty="0" smtClean="0">
                  <a:ln>
                    <a:noFill/>
                  </a:ln>
                  <a:solidFill>
                    <a:srgbClr val="00B05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charset="0"/>
                </a:rPr>
                <a:t>2</a:t>
              </a:r>
              <a:r>
                <a:rPr lang="en-US" sz="25000" dirty="0" smtClean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charset="0"/>
                </a:rPr>
                <a:t>=</a:t>
              </a:r>
              <a:r>
                <a:rPr lang="en-US" sz="25000" dirty="0" smtClean="0">
                  <a:ln>
                    <a:noFill/>
                  </a:ln>
                  <a:solidFill>
                    <a:srgbClr val="7030A0"/>
                  </a:solidFill>
                  <a:effectLst>
                    <a:outerShdw blurRad="38100" dist="19050" dir="2700000" algn="tl">
                      <a:schemeClr val="dk1">
                        <a:alpha val="40000"/>
                      </a:schemeClr>
                    </a:outerShdw>
                  </a:effectLst>
                  <a:ea typeface="Calibri" charset="0"/>
                </a:rPr>
                <a:t>5</a:t>
              </a:r>
              <a:endParaRPr lang="ru-RU" sz="1200" dirty="0">
                <a:effectLst/>
                <a:latin typeface="Times New Roman" charset="0"/>
                <a:ea typeface="Calibri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987004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0396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>
              <a:spcAft>
                <a:spcPts val="0"/>
              </a:spcAft>
            </a:pPr>
            <a:r>
              <a:rPr lang="ru-RU" sz="9600" dirty="0" smtClean="0">
                <a:solidFill>
                  <a:srgbClr val="FF0000"/>
                </a:solidFill>
                <a:latin typeface="Calibri" charset="0"/>
                <a:ea typeface="Calibri" charset="0"/>
              </a:rPr>
              <a:t>ПО́МИ́ЛКА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9600" dirty="0">
                <a:solidFill>
                  <a:srgbClr val="FF0000"/>
                </a:solidFill>
                <a:latin typeface="Calibri" charset="0"/>
                <a:ea typeface="Calibri" charset="0"/>
              </a:rPr>
              <a:t>ПОМИЛКИ́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2800" b="1" dirty="0" err="1">
                <a:latin typeface="Calibri" charset="0"/>
                <a:ea typeface="Calibri" charset="0"/>
              </a:rPr>
              <a:t>По́ми́лка</a:t>
            </a:r>
            <a:r>
              <a:rPr lang="ru-RU" sz="2800" b="1" dirty="0">
                <a:latin typeface="Calibri" charset="0"/>
                <a:ea typeface="Calibri" charset="0"/>
              </a:rPr>
              <a:t> – </a:t>
            </a:r>
            <a:r>
              <a:rPr lang="ru-RU" sz="2800" b="1" dirty="0" err="1">
                <a:latin typeface="Calibri" charset="0"/>
                <a:ea typeface="Calibri" charset="0"/>
              </a:rPr>
              <a:t>неправильність</a:t>
            </a:r>
            <a:r>
              <a:rPr lang="ru-RU" sz="2800" b="1" dirty="0">
                <a:latin typeface="Calibri" charset="0"/>
                <a:ea typeface="Calibri" charset="0"/>
              </a:rPr>
              <a:t>, </a:t>
            </a:r>
            <a:r>
              <a:rPr lang="ru-RU" sz="2800" b="1" dirty="0" err="1">
                <a:latin typeface="Calibri" charset="0"/>
                <a:ea typeface="Calibri" charset="0"/>
              </a:rPr>
              <a:t>неточність</a:t>
            </a:r>
            <a:r>
              <a:rPr lang="ru-RU" sz="2800" b="1" dirty="0">
                <a:latin typeface="Calibri" charset="0"/>
                <a:ea typeface="Calibri" charset="0"/>
              </a:rPr>
              <a:t> у </a:t>
            </a:r>
            <a:r>
              <a:rPr lang="ru-RU" sz="2800" b="1" dirty="0" err="1">
                <a:latin typeface="Calibri" charset="0"/>
                <a:ea typeface="Calibri" charset="0"/>
              </a:rPr>
              <a:t>підрахунках</a:t>
            </a:r>
            <a:r>
              <a:rPr lang="ru-RU" sz="2800" b="1" dirty="0">
                <a:latin typeface="Calibri" charset="0"/>
                <a:ea typeface="Calibri" charset="0"/>
              </a:rPr>
              <a:t>, </a:t>
            </a:r>
            <a:r>
              <a:rPr lang="ru-RU" sz="2800" b="1" dirty="0" err="1">
                <a:latin typeface="Calibri" charset="0"/>
                <a:ea typeface="Calibri" charset="0"/>
              </a:rPr>
              <a:t>написанні</a:t>
            </a:r>
            <a:r>
              <a:rPr lang="ru-RU" sz="2800" b="1" dirty="0">
                <a:latin typeface="Calibri" charset="0"/>
                <a:ea typeface="Calibri" charset="0"/>
              </a:rPr>
              <a:t> слова,</a:t>
            </a:r>
            <a:br>
              <a:rPr lang="ru-RU" sz="2800" b="1" dirty="0">
                <a:latin typeface="Calibri" charset="0"/>
                <a:ea typeface="Calibri" charset="0"/>
              </a:rPr>
            </a:br>
            <a:r>
              <a:rPr lang="ru-RU" sz="2800" b="1" dirty="0">
                <a:latin typeface="Calibri" charset="0"/>
                <a:ea typeface="Calibri" charset="0"/>
              </a:rPr>
              <a:t>у </a:t>
            </a:r>
            <a:r>
              <a:rPr lang="ru-RU" sz="2800" b="1" dirty="0" err="1">
                <a:latin typeface="Calibri" charset="0"/>
                <a:ea typeface="Calibri" charset="0"/>
              </a:rPr>
              <a:t>якому-небудь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механізмі</a:t>
            </a:r>
            <a:r>
              <a:rPr lang="ru-RU" sz="2800" b="1" dirty="0">
                <a:latin typeface="Calibri" charset="0"/>
                <a:ea typeface="Calibri" charset="0"/>
              </a:rPr>
              <a:t>, </a:t>
            </a:r>
            <a:r>
              <a:rPr lang="ru-RU" sz="2800" b="1" dirty="0" err="1">
                <a:latin typeface="Calibri" charset="0"/>
                <a:ea typeface="Calibri" charset="0"/>
              </a:rPr>
              <a:t>пристрої</a:t>
            </a:r>
            <a:r>
              <a:rPr lang="ru-RU" sz="2800" b="1" dirty="0">
                <a:latin typeface="Calibri" charset="0"/>
                <a:ea typeface="Calibri" charset="0"/>
              </a:rPr>
              <a:t>, в </a:t>
            </a:r>
            <a:r>
              <a:rPr lang="ru-RU" sz="2800" b="1" dirty="0" err="1">
                <a:latin typeface="Calibri" charset="0"/>
                <a:ea typeface="Calibri" charset="0"/>
              </a:rPr>
              <a:t>якійсь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схемі</a:t>
            </a:r>
            <a:r>
              <a:rPr lang="ru-RU" sz="2800" b="1" dirty="0">
                <a:latin typeface="Calibri" charset="0"/>
                <a:ea typeface="Calibri" charset="0"/>
              </a:rPr>
              <a:t>.</a:t>
            </a:r>
            <a:endParaRPr lang="ru-RU" sz="28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2800" dirty="0">
                <a:latin typeface="Calibri" charset="0"/>
                <a:ea typeface="Calibri" charset="0"/>
              </a:rPr>
              <a:t/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>
                <a:latin typeface="Calibri" charset="0"/>
                <a:ea typeface="Calibri" charset="0"/>
              </a:rPr>
              <a:t>Ось — </a:t>
            </a:r>
            <a:r>
              <a:rPr lang="ru-RU" sz="2800" dirty="0" err="1">
                <a:latin typeface="Calibri" charset="0"/>
                <a:ea typeface="Calibri" charset="0"/>
              </a:rPr>
              <a:t>якийсь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папір</a:t>
            </a:r>
            <a:r>
              <a:rPr lang="ru-RU" sz="2800" dirty="0">
                <a:latin typeface="Calibri" charset="0"/>
                <a:ea typeface="Calibri" charset="0"/>
              </a:rPr>
              <a:t> в </a:t>
            </a:r>
            <a:r>
              <a:rPr lang="ru-RU" sz="2800" dirty="0" err="1">
                <a:latin typeface="Calibri" charset="0"/>
                <a:ea typeface="Calibri" charset="0"/>
              </a:rPr>
              <a:t>лінійку</a:t>
            </a:r>
            <a:r>
              <a:rPr lang="ru-RU" sz="2800" dirty="0">
                <a:latin typeface="Calibri" charset="0"/>
                <a:ea typeface="Calibri" charset="0"/>
              </a:rPr>
              <a:t>,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>
                <a:latin typeface="Calibri" charset="0"/>
                <a:ea typeface="Calibri" charset="0"/>
              </a:rPr>
              <a:t>а на </a:t>
            </a:r>
            <a:r>
              <a:rPr lang="ru-RU" sz="2800" dirty="0" err="1">
                <a:latin typeface="Calibri" charset="0"/>
                <a:ea typeface="Calibri" charset="0"/>
              </a:rPr>
              <a:t>нім</a:t>
            </a:r>
            <a:r>
              <a:rPr lang="ru-RU" sz="2800" dirty="0">
                <a:latin typeface="Calibri" charset="0"/>
                <a:ea typeface="Calibri" charset="0"/>
              </a:rPr>
              <a:t> — </a:t>
            </a:r>
            <a:r>
              <a:rPr lang="ru-RU" sz="2800" dirty="0" err="1">
                <a:latin typeface="Calibri" charset="0"/>
                <a:ea typeface="Calibri" charset="0"/>
              </a:rPr>
              <a:t>товстенна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двійка</a:t>
            </a:r>
            <a:r>
              <a:rPr lang="ru-RU" sz="2800" dirty="0">
                <a:latin typeface="Calibri" charset="0"/>
                <a:ea typeface="Calibri" charset="0"/>
              </a:rPr>
              <a:t>.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 err="1">
                <a:latin typeface="Calibri" charset="0"/>
                <a:ea typeface="Calibri" charset="0"/>
              </a:rPr>
              <a:t>Що</a:t>
            </a:r>
            <a:r>
              <a:rPr lang="ru-RU" sz="2800" dirty="0">
                <a:latin typeface="Calibri" charset="0"/>
                <a:ea typeface="Calibri" charset="0"/>
              </a:rPr>
              <a:t> не слово — то </a:t>
            </a:r>
            <a:r>
              <a:rPr lang="ru-RU" sz="2800" dirty="0" err="1" smtClean="0">
                <a:latin typeface="Calibri" charset="0"/>
                <a:ea typeface="Calibri" charset="0"/>
              </a:rPr>
              <a:t>по́ми́лка</a:t>
            </a:r>
            <a:r>
              <a:rPr lang="ru-RU" sz="2800" dirty="0">
                <a:latin typeface="Calibri" charset="0"/>
                <a:ea typeface="Calibri" charset="0"/>
              </a:rPr>
              <a:t>,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>
                <a:latin typeface="Calibri" charset="0"/>
                <a:ea typeface="Calibri" charset="0"/>
              </a:rPr>
              <a:t>а </a:t>
            </a:r>
            <a:r>
              <a:rPr lang="ru-RU" sz="2800" dirty="0" err="1">
                <a:latin typeface="Calibri" charset="0"/>
                <a:ea typeface="Calibri" charset="0"/>
              </a:rPr>
              <a:t>буває</a:t>
            </a:r>
            <a:r>
              <a:rPr lang="ru-RU" sz="2800" dirty="0">
                <a:latin typeface="Calibri" charset="0"/>
                <a:ea typeface="Calibri" charset="0"/>
              </a:rPr>
              <a:t> — </a:t>
            </a:r>
            <a:r>
              <a:rPr lang="ru-RU" sz="2800" dirty="0" err="1">
                <a:latin typeface="Calibri" charset="0"/>
                <a:ea typeface="Calibri" charset="0"/>
              </a:rPr>
              <a:t>навіть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дві</a:t>
            </a:r>
            <a:r>
              <a:rPr lang="ru-RU" sz="2800" dirty="0">
                <a:latin typeface="Calibri" charset="0"/>
                <a:ea typeface="Calibri" charset="0"/>
              </a:rPr>
              <a:t>!..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>
                <a:latin typeface="Calibri" charset="0"/>
                <a:ea typeface="Calibri" charset="0"/>
              </a:rPr>
              <a:t>Аж гуде у </a:t>
            </a:r>
            <a:r>
              <a:rPr lang="ru-RU" sz="2800" dirty="0" err="1">
                <a:latin typeface="Calibri" charset="0"/>
                <a:ea typeface="Calibri" charset="0"/>
              </a:rPr>
              <a:t>голові</a:t>
            </a:r>
            <a:r>
              <a:rPr lang="ru-RU" sz="2800" dirty="0">
                <a:latin typeface="Calibri" charset="0"/>
                <a:ea typeface="Calibri" charset="0"/>
              </a:rPr>
              <a:t>...</a:t>
            </a:r>
            <a:endParaRPr lang="ru-RU" sz="28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08437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1" y="0"/>
            <a:ext cx="12191999" cy="6858000"/>
            <a:chOff x="0" y="0"/>
            <a:chExt cx="12191999" cy="6858000"/>
          </a:xfrm>
        </p:grpSpPr>
        <p:pic>
          <p:nvPicPr>
            <p:cNvPr id="4" name="Рисунок 3" descr="maxresdefault.jpg"/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91999" cy="6858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" name="Прямоугольник 4"/>
            <p:cNvSpPr/>
            <p:nvPr/>
          </p:nvSpPr>
          <p:spPr>
            <a:xfrm>
              <a:off x="190500" y="0"/>
              <a:ext cx="7454900" cy="1549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8800" dirty="0" smtClean="0">
                  <a:solidFill>
                    <a:srgbClr val="FF0000"/>
                  </a:solidFill>
                </a:rPr>
                <a:t>1-ПОНЕДІЛОК</a:t>
              </a:r>
              <a:endParaRPr lang="ru-RU" sz="88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862452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43513"/>
            <a:ext cx="12192000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ru-RU" sz="8800" dirty="0">
                <a:solidFill>
                  <a:srgbClr val="FF0000"/>
                </a:solidFill>
                <a:latin typeface="Calibri" charset="0"/>
                <a:ea typeface="Calibri" charset="0"/>
              </a:rPr>
              <a:t>ПОНЕДІ́ЛОК</a:t>
            </a:r>
            <a:endParaRPr lang="ru-RU" sz="88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000" b="1" dirty="0" err="1">
                <a:latin typeface="Calibri" charset="0"/>
                <a:ea typeface="Calibri" charset="0"/>
              </a:rPr>
              <a:t>Понеді́лок</a:t>
            </a:r>
            <a:r>
              <a:rPr lang="ru-RU" sz="3000" b="1" dirty="0">
                <a:latin typeface="Calibri" charset="0"/>
                <a:ea typeface="Calibri" charset="0"/>
              </a:rPr>
              <a:t> — день </a:t>
            </a:r>
            <a:r>
              <a:rPr lang="ru-RU" sz="3000" b="1" dirty="0" err="1" smtClean="0">
                <a:latin typeface="Calibri" charset="0"/>
                <a:ea typeface="Calibri" charset="0"/>
              </a:rPr>
              <a:t>тижня</a:t>
            </a:r>
            <a:r>
              <a:rPr lang="ru-RU" sz="3000" b="1" dirty="0">
                <a:latin typeface="Calibri" charset="0"/>
                <a:ea typeface="Calibri" charset="0"/>
              </a:rPr>
              <a:t> </a:t>
            </a:r>
            <a:r>
              <a:rPr lang="ru-RU" sz="3000" b="1" dirty="0" err="1">
                <a:latin typeface="Calibri" charset="0"/>
                <a:ea typeface="Calibri" charset="0"/>
              </a:rPr>
              <a:t>між</a:t>
            </a:r>
            <a:r>
              <a:rPr lang="ru-RU" sz="3000" b="1" dirty="0">
                <a:latin typeface="Calibri" charset="0"/>
                <a:ea typeface="Calibri" charset="0"/>
              </a:rPr>
              <a:t> </a:t>
            </a:r>
            <a:r>
              <a:rPr lang="ru-RU" sz="3000" b="1" dirty="0" err="1" smtClean="0">
                <a:latin typeface="Calibri" charset="0"/>
                <a:ea typeface="Calibri" charset="0"/>
              </a:rPr>
              <a:t>неділею</a:t>
            </a:r>
            <a:r>
              <a:rPr lang="ru-RU" sz="3000" b="1" dirty="0">
                <a:latin typeface="Calibri" charset="0"/>
                <a:ea typeface="Calibri" charset="0"/>
              </a:rPr>
              <a:t> та </a:t>
            </a:r>
            <a:r>
              <a:rPr lang="ru-RU" sz="3000" b="1" dirty="0" err="1" smtClean="0">
                <a:latin typeface="Calibri" charset="0"/>
                <a:ea typeface="Calibri" charset="0"/>
              </a:rPr>
              <a:t>вівторком</a:t>
            </a:r>
            <a:r>
              <a:rPr lang="ru-RU" sz="3000" b="1" dirty="0" smtClean="0">
                <a:latin typeface="Calibri" charset="0"/>
                <a:ea typeface="Calibri" charset="0"/>
              </a:rPr>
              <a:t>. </a:t>
            </a:r>
            <a:endParaRPr lang="ru-RU" sz="30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000" b="1" dirty="0">
                <a:latin typeface="Calibri" charset="0"/>
                <a:ea typeface="Calibri" charset="0"/>
              </a:rPr>
              <a:t>В </a:t>
            </a:r>
            <a:r>
              <a:rPr lang="ru-RU" sz="3000" b="1" dirty="0" err="1">
                <a:latin typeface="Calibri" charset="0"/>
                <a:ea typeface="Calibri" charset="0"/>
              </a:rPr>
              <a:t>багатьох</a:t>
            </a:r>
            <a:r>
              <a:rPr lang="ru-RU" sz="3000" b="1" dirty="0">
                <a:latin typeface="Calibri" charset="0"/>
                <a:ea typeface="Calibri" charset="0"/>
              </a:rPr>
              <a:t> </a:t>
            </a:r>
            <a:r>
              <a:rPr lang="ru-RU" sz="3000" b="1" dirty="0" err="1">
                <a:latin typeface="Calibri" charset="0"/>
                <a:ea typeface="Calibri" charset="0"/>
              </a:rPr>
              <a:t>країнах</a:t>
            </a:r>
            <a:r>
              <a:rPr lang="ru-RU" sz="3000" b="1" dirty="0">
                <a:latin typeface="Calibri" charset="0"/>
                <a:ea typeface="Calibri" charset="0"/>
              </a:rPr>
              <a:t> </a:t>
            </a:r>
            <a:r>
              <a:rPr lang="ru-RU" sz="3000" b="1" dirty="0" err="1">
                <a:latin typeface="Calibri" charset="0"/>
                <a:ea typeface="Calibri" charset="0"/>
              </a:rPr>
              <a:t>понеділок</a:t>
            </a:r>
            <a:r>
              <a:rPr lang="ru-RU" sz="3000" b="1" dirty="0">
                <a:latin typeface="Calibri" charset="0"/>
                <a:ea typeface="Calibri" charset="0"/>
              </a:rPr>
              <a:t> початок </a:t>
            </a:r>
            <a:r>
              <a:rPr lang="ru-RU" sz="3000" b="1" dirty="0" err="1">
                <a:latin typeface="Calibri" charset="0"/>
                <a:ea typeface="Calibri" charset="0"/>
              </a:rPr>
              <a:t>тижня</a:t>
            </a:r>
            <a:r>
              <a:rPr lang="ru-RU" sz="3000" b="1" dirty="0">
                <a:latin typeface="Calibri" charset="0"/>
                <a:ea typeface="Calibri" charset="0"/>
              </a:rPr>
              <a:t>, </a:t>
            </a:r>
            <a:r>
              <a:rPr lang="ru-RU" sz="3000" b="1" dirty="0" err="1">
                <a:latin typeface="Calibri" charset="0"/>
                <a:ea typeface="Calibri" charset="0"/>
              </a:rPr>
              <a:t>оскільки</a:t>
            </a:r>
            <a:r>
              <a:rPr lang="ru-RU" sz="3000" b="1" dirty="0">
                <a:latin typeface="Calibri" charset="0"/>
                <a:ea typeface="Calibri" charset="0"/>
              </a:rPr>
              <a:t> </a:t>
            </a:r>
            <a:r>
              <a:rPr lang="ru-RU" sz="3000" b="1" dirty="0" err="1">
                <a:latin typeface="Calibri" charset="0"/>
                <a:ea typeface="Calibri" charset="0"/>
              </a:rPr>
              <a:t>зазвичай</a:t>
            </a:r>
            <a:r>
              <a:rPr lang="ru-RU" sz="3000" b="1" dirty="0">
                <a:latin typeface="Calibri" charset="0"/>
                <a:ea typeface="Calibri" charset="0"/>
              </a:rPr>
              <a:t> </a:t>
            </a:r>
            <a:r>
              <a:rPr lang="ru-RU" sz="3000" b="1" dirty="0" err="1">
                <a:latin typeface="Calibri" charset="0"/>
                <a:ea typeface="Calibri" charset="0"/>
              </a:rPr>
              <a:t>саме</a:t>
            </a:r>
            <a:r>
              <a:rPr lang="ru-RU" sz="3000" b="1" dirty="0">
                <a:latin typeface="Calibri" charset="0"/>
                <a:ea typeface="Calibri" charset="0"/>
              </a:rPr>
              <a:t> в </a:t>
            </a:r>
            <a:r>
              <a:rPr lang="ru-RU" sz="3000" b="1" dirty="0" err="1">
                <a:latin typeface="Calibri" charset="0"/>
                <a:ea typeface="Calibri" charset="0"/>
              </a:rPr>
              <a:t>понеділок</a:t>
            </a:r>
            <a:r>
              <a:rPr lang="ru-RU" sz="3000" b="1" dirty="0">
                <a:latin typeface="Calibri" charset="0"/>
                <a:ea typeface="Calibri" charset="0"/>
              </a:rPr>
              <a:t> </a:t>
            </a:r>
            <a:r>
              <a:rPr lang="ru-RU" sz="3000" b="1" dirty="0" err="1">
                <a:latin typeface="Calibri" charset="0"/>
                <a:ea typeface="Calibri" charset="0"/>
              </a:rPr>
              <a:t>дорослі</a:t>
            </a:r>
            <a:r>
              <a:rPr lang="ru-RU" sz="3000" b="1" dirty="0">
                <a:latin typeface="Calibri" charset="0"/>
                <a:ea typeface="Calibri" charset="0"/>
              </a:rPr>
              <a:t> </a:t>
            </a:r>
            <a:r>
              <a:rPr lang="ru-RU" sz="3000" b="1" dirty="0" err="1">
                <a:latin typeface="Calibri" charset="0"/>
                <a:ea typeface="Calibri" charset="0"/>
              </a:rPr>
              <a:t>вертаються</a:t>
            </a:r>
            <a:r>
              <a:rPr lang="ru-RU" sz="3000" b="1" dirty="0">
                <a:latin typeface="Calibri" charset="0"/>
                <a:ea typeface="Calibri" charset="0"/>
              </a:rPr>
              <a:t> до </a:t>
            </a:r>
            <a:r>
              <a:rPr lang="ru-RU" sz="3000" b="1" dirty="0" err="1">
                <a:latin typeface="Calibri" charset="0"/>
                <a:ea typeface="Calibri" charset="0"/>
              </a:rPr>
              <a:t>роботи</a:t>
            </a:r>
            <a:r>
              <a:rPr lang="ru-RU" sz="3000" b="1" dirty="0">
                <a:latin typeface="Calibri" charset="0"/>
                <a:ea typeface="Calibri" charset="0"/>
              </a:rPr>
              <a:t>, а </a:t>
            </a:r>
            <a:r>
              <a:rPr lang="ru-RU" sz="3000" b="1" dirty="0" err="1" smtClean="0">
                <a:latin typeface="Calibri" charset="0"/>
                <a:ea typeface="Calibri" charset="0"/>
              </a:rPr>
              <a:t>діти</a:t>
            </a:r>
            <a:r>
              <a:rPr lang="ru-RU" sz="3000" b="1" dirty="0">
                <a:latin typeface="Calibri" charset="0"/>
                <a:ea typeface="Calibri" charset="0"/>
              </a:rPr>
              <a:t> </a:t>
            </a:r>
            <a:r>
              <a:rPr lang="ru-RU" sz="3000" b="1" dirty="0" err="1">
                <a:latin typeface="Calibri" charset="0"/>
                <a:ea typeface="Calibri" charset="0"/>
              </a:rPr>
              <a:t>йдуть</a:t>
            </a:r>
            <a:r>
              <a:rPr lang="ru-RU" sz="3000" b="1" dirty="0">
                <a:latin typeface="Calibri" charset="0"/>
                <a:ea typeface="Calibri" charset="0"/>
              </a:rPr>
              <a:t> до </a:t>
            </a:r>
            <a:r>
              <a:rPr lang="ru-RU" sz="3000" b="1" dirty="0" err="1" smtClean="0">
                <a:latin typeface="Calibri" charset="0"/>
                <a:ea typeface="Calibri" charset="0"/>
              </a:rPr>
              <a:t>школи</a:t>
            </a:r>
            <a:r>
              <a:rPr lang="ru-RU" sz="3000" b="1" dirty="0">
                <a:latin typeface="Calibri" charset="0"/>
                <a:ea typeface="Calibri" charset="0"/>
              </a:rPr>
              <a:t> </a:t>
            </a:r>
            <a:r>
              <a:rPr lang="ru-RU" sz="3000" b="1" dirty="0" err="1">
                <a:latin typeface="Calibri" charset="0"/>
                <a:ea typeface="Calibri" charset="0"/>
              </a:rPr>
              <a:t>після</a:t>
            </a:r>
            <a:r>
              <a:rPr lang="ru-RU" sz="3000" b="1" dirty="0">
                <a:latin typeface="Calibri" charset="0"/>
                <a:ea typeface="Calibri" charset="0"/>
              </a:rPr>
              <a:t> </a:t>
            </a:r>
            <a:r>
              <a:rPr lang="ru-RU" sz="3000" b="1" dirty="0" err="1">
                <a:latin typeface="Calibri" charset="0"/>
                <a:ea typeface="Calibri" charset="0"/>
              </a:rPr>
              <a:t>вихідних</a:t>
            </a:r>
            <a:r>
              <a:rPr lang="ru-RU" sz="3000" b="1" dirty="0">
                <a:latin typeface="Calibri" charset="0"/>
                <a:ea typeface="Calibri" charset="0"/>
              </a:rPr>
              <a:t>.</a:t>
            </a:r>
            <a:endParaRPr lang="ru-RU" sz="30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000" b="1" dirty="0">
                <a:latin typeface="Calibri" charset="0"/>
                <a:ea typeface="Calibri" charset="0"/>
              </a:rPr>
              <a:t> </a:t>
            </a:r>
            <a:endParaRPr lang="ru-RU" sz="30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000" dirty="0" err="1">
                <a:latin typeface="Calibri" charset="0"/>
                <a:ea typeface="Calibri" charset="0"/>
              </a:rPr>
              <a:t>Днів</a:t>
            </a:r>
            <a:r>
              <a:rPr lang="ru-RU" sz="3000" dirty="0">
                <a:latin typeface="Calibri" charset="0"/>
                <a:ea typeface="Calibri" charset="0"/>
              </a:rPr>
              <a:t> у </a:t>
            </a:r>
            <a:r>
              <a:rPr lang="ru-RU" sz="3000" dirty="0" err="1">
                <a:latin typeface="Calibri" charset="0"/>
                <a:ea typeface="Calibri" charset="0"/>
              </a:rPr>
              <a:t>тижні</a:t>
            </a:r>
            <a:r>
              <a:rPr lang="ru-RU" sz="3000" dirty="0">
                <a:latin typeface="Calibri" charset="0"/>
                <a:ea typeface="Calibri" charset="0"/>
              </a:rPr>
              <a:t> </a:t>
            </a:r>
            <a:r>
              <a:rPr lang="ru-RU" sz="3000" dirty="0" err="1">
                <a:latin typeface="Calibri" charset="0"/>
                <a:ea typeface="Calibri" charset="0"/>
              </a:rPr>
              <a:t>рівно</a:t>
            </a:r>
            <a:r>
              <a:rPr lang="ru-RU" sz="3000" dirty="0">
                <a:latin typeface="Calibri" charset="0"/>
                <a:ea typeface="Calibri" charset="0"/>
              </a:rPr>
              <a:t> </a:t>
            </a:r>
            <a:r>
              <a:rPr lang="ru-RU" sz="3000" dirty="0" err="1">
                <a:latin typeface="Calibri" charset="0"/>
                <a:ea typeface="Calibri" charset="0"/>
              </a:rPr>
              <a:t>сім</a:t>
            </a:r>
            <a:r>
              <a:rPr lang="ru-RU" sz="3000" dirty="0">
                <a:latin typeface="Calibri" charset="0"/>
                <a:ea typeface="Calibri" charset="0"/>
              </a:rPr>
              <a:t>.</a:t>
            </a:r>
            <a:endParaRPr lang="ru-RU" sz="30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000" dirty="0" err="1">
                <a:latin typeface="Calibri" charset="0"/>
                <a:ea typeface="Calibri" charset="0"/>
              </a:rPr>
              <a:t>Це</a:t>
            </a:r>
            <a:r>
              <a:rPr lang="ru-RU" sz="3000" dirty="0">
                <a:latin typeface="Calibri" charset="0"/>
                <a:ea typeface="Calibri" charset="0"/>
              </a:rPr>
              <a:t> давно </a:t>
            </a:r>
            <a:r>
              <a:rPr lang="ru-RU" sz="3000" dirty="0" err="1">
                <a:latin typeface="Calibri" charset="0"/>
                <a:ea typeface="Calibri" charset="0"/>
              </a:rPr>
              <a:t>відомо</a:t>
            </a:r>
            <a:r>
              <a:rPr lang="ru-RU" sz="3000" dirty="0">
                <a:latin typeface="Calibri" charset="0"/>
                <a:ea typeface="Calibri" charset="0"/>
              </a:rPr>
              <a:t> </a:t>
            </a:r>
            <a:r>
              <a:rPr lang="ru-RU" sz="3000" dirty="0" err="1">
                <a:latin typeface="Calibri" charset="0"/>
                <a:ea typeface="Calibri" charset="0"/>
              </a:rPr>
              <a:t>всім</a:t>
            </a:r>
            <a:r>
              <a:rPr lang="ru-RU" sz="3000" dirty="0">
                <a:latin typeface="Calibri" charset="0"/>
                <a:ea typeface="Calibri" charset="0"/>
              </a:rPr>
              <a:t>.</a:t>
            </a:r>
            <a:endParaRPr lang="ru-RU" sz="30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000" dirty="0" err="1">
                <a:latin typeface="Calibri" charset="0"/>
                <a:ea typeface="Calibri" charset="0"/>
              </a:rPr>
              <a:t>Кожний</a:t>
            </a:r>
            <a:r>
              <a:rPr lang="ru-RU" sz="3000" dirty="0">
                <a:latin typeface="Calibri" charset="0"/>
                <a:ea typeface="Calibri" charset="0"/>
              </a:rPr>
              <a:t> свою </a:t>
            </a:r>
            <a:r>
              <a:rPr lang="ru-RU" sz="3000" dirty="0" err="1">
                <a:latin typeface="Calibri" charset="0"/>
                <a:ea typeface="Calibri" charset="0"/>
              </a:rPr>
              <a:t>назву</a:t>
            </a:r>
            <a:r>
              <a:rPr lang="ru-RU" sz="3000" dirty="0">
                <a:latin typeface="Calibri" charset="0"/>
                <a:ea typeface="Calibri" charset="0"/>
              </a:rPr>
              <a:t> </a:t>
            </a:r>
            <a:r>
              <a:rPr lang="ru-RU" sz="3000" dirty="0" err="1">
                <a:latin typeface="Calibri" charset="0"/>
                <a:ea typeface="Calibri" charset="0"/>
              </a:rPr>
              <a:t>має</a:t>
            </a:r>
            <a:r>
              <a:rPr lang="ru-RU" sz="3000" dirty="0">
                <a:latin typeface="Calibri" charset="0"/>
                <a:ea typeface="Calibri" charset="0"/>
              </a:rPr>
              <a:t>,</a:t>
            </a:r>
            <a:endParaRPr lang="ru-RU" sz="30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000" dirty="0">
                <a:latin typeface="Calibri" charset="0"/>
                <a:ea typeface="Calibri" charset="0"/>
              </a:rPr>
              <a:t>Один одного </a:t>
            </a:r>
            <a:r>
              <a:rPr lang="ru-RU" sz="3000" dirty="0" err="1">
                <a:latin typeface="Calibri" charset="0"/>
                <a:ea typeface="Calibri" charset="0"/>
              </a:rPr>
              <a:t>міняє</a:t>
            </a:r>
            <a:r>
              <a:rPr lang="ru-RU" sz="3000" dirty="0">
                <a:latin typeface="Calibri" charset="0"/>
                <a:ea typeface="Calibri" charset="0"/>
              </a:rPr>
              <a:t>.</a:t>
            </a:r>
            <a:endParaRPr lang="ru-RU" sz="30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000" dirty="0" err="1">
                <a:latin typeface="Calibri" charset="0"/>
                <a:ea typeface="Calibri" charset="0"/>
              </a:rPr>
              <a:t>Споконвіку</a:t>
            </a:r>
            <a:r>
              <a:rPr lang="ru-RU" sz="3000" dirty="0">
                <a:latin typeface="Calibri" charset="0"/>
                <a:ea typeface="Calibri" charset="0"/>
              </a:rPr>
              <a:t> так </a:t>
            </a:r>
            <a:r>
              <a:rPr lang="ru-RU" sz="3000" dirty="0" err="1">
                <a:latin typeface="Calibri" charset="0"/>
                <a:ea typeface="Calibri" charset="0"/>
              </a:rPr>
              <a:t>ведеться</a:t>
            </a:r>
            <a:r>
              <a:rPr lang="ru-RU" sz="3000" dirty="0">
                <a:latin typeface="Calibri" charset="0"/>
                <a:ea typeface="Calibri" charset="0"/>
              </a:rPr>
              <a:t>,</a:t>
            </a:r>
            <a:endParaRPr lang="ru-RU" sz="30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000" dirty="0">
                <a:latin typeface="Calibri" charset="0"/>
                <a:ea typeface="Calibri" charset="0"/>
              </a:rPr>
              <a:t>Перший – </a:t>
            </a:r>
            <a:r>
              <a:rPr lang="ru-RU" sz="3000" dirty="0" err="1" smtClean="0">
                <a:latin typeface="Calibri" charset="0"/>
                <a:ea typeface="Calibri" charset="0"/>
              </a:rPr>
              <a:t>Понеді́лком</a:t>
            </a:r>
            <a:r>
              <a:rPr lang="ru-RU" sz="3000" dirty="0" smtClean="0">
                <a:latin typeface="Calibri" charset="0"/>
                <a:ea typeface="Calibri" charset="0"/>
              </a:rPr>
              <a:t> </a:t>
            </a:r>
            <a:r>
              <a:rPr lang="ru-RU" sz="3000" dirty="0" err="1">
                <a:latin typeface="Calibri" charset="0"/>
                <a:ea typeface="Calibri" charset="0"/>
              </a:rPr>
              <a:t>зветься</a:t>
            </a:r>
            <a:r>
              <a:rPr lang="ru-RU" sz="3000" dirty="0">
                <a:latin typeface="Calibri" charset="0"/>
                <a:ea typeface="Calibri" charset="0"/>
              </a:rPr>
              <a:t>!</a:t>
            </a:r>
            <a:endParaRPr lang="ru-RU" sz="30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8991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0" y="0"/>
            <a:ext cx="118974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42632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12192000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ru-RU" sz="9600" dirty="0" smtClean="0">
                <a:solidFill>
                  <a:srgbClr val="FF0000"/>
                </a:solidFill>
                <a:latin typeface="Calibri" charset="0"/>
                <a:ea typeface="Calibri" charset="0"/>
              </a:rPr>
              <a:t>ПРЕДМЕ́Т</a:t>
            </a:r>
            <a:endParaRPr lang="ru-RU" sz="9600" dirty="0" smtClean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err="1">
                <a:latin typeface="Calibri" charset="0"/>
                <a:ea typeface="Calibri" charset="0"/>
              </a:rPr>
              <a:t>Предме́т</a:t>
            </a:r>
            <a:r>
              <a:rPr lang="ru-RU" sz="3600" b="1" dirty="0">
                <a:latin typeface="Calibri" charset="0"/>
                <a:ea typeface="Calibri" charset="0"/>
              </a:rPr>
              <a:t> - </a:t>
            </a:r>
            <a:r>
              <a:rPr lang="en-US" sz="3600" b="1" dirty="0" err="1" smtClean="0">
                <a:latin typeface="Calibri" charset="0"/>
                <a:ea typeface="Calibri" charset="0"/>
              </a:rPr>
              <a:t>річ</a:t>
            </a:r>
            <a:r>
              <a:rPr lang="ru-RU" sz="3600" b="1" dirty="0" smtClean="0">
                <a:latin typeface="Calibri" charset="0"/>
                <a:ea typeface="Calibri" charset="0"/>
              </a:rPr>
              <a:t>, </a:t>
            </a:r>
            <a:r>
              <a:rPr lang="ru-RU" sz="3600" b="1" dirty="0" err="1">
                <a:latin typeface="Calibri" charset="0"/>
                <a:ea typeface="Calibri" charset="0"/>
              </a:rPr>
              <a:t>конкретний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матеріальний</a:t>
            </a: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en-US" sz="3600" b="1" dirty="0" err="1" smtClean="0">
                <a:latin typeface="Calibri" charset="0"/>
                <a:ea typeface="Calibri" charset="0"/>
              </a:rPr>
              <a:t>об</a:t>
            </a:r>
            <a:r>
              <a:rPr lang="uk-UA" sz="3600" b="1" dirty="0" smtClean="0">
                <a:latin typeface="Calibri" charset="0"/>
                <a:ea typeface="Calibri" charset="0"/>
              </a:rPr>
              <a:t>’</a:t>
            </a:r>
            <a:r>
              <a:rPr lang="uk-UA" sz="3600" b="1" dirty="0" err="1" smtClean="0">
                <a:latin typeface="Calibri" charset="0"/>
                <a:ea typeface="Calibri" charset="0"/>
              </a:rPr>
              <a:t>єкт</a:t>
            </a:r>
            <a:r>
              <a:rPr lang="ru-RU" sz="3600" b="1" dirty="0" smtClean="0">
                <a:latin typeface="Calibri" charset="0"/>
                <a:ea typeface="Calibri" charset="0"/>
              </a:rPr>
              <a:t>.</a:t>
            </a:r>
          </a:p>
          <a:p>
            <a:pPr marL="540385">
              <a:spcAft>
                <a:spcPts val="0"/>
              </a:spcAft>
            </a:pPr>
            <a:endParaRPr lang="ru-RU" sz="3600" dirty="0" smtClean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 smtClean="0">
                <a:latin typeface="Calibri" charset="0"/>
                <a:ea typeface="Calibri" charset="0"/>
              </a:rPr>
              <a:t>Це</a:t>
            </a:r>
            <a:r>
              <a:rPr lang="ru-RU" sz="3600" dirty="0" smtClean="0">
                <a:latin typeface="Calibri" charset="0"/>
                <a:ea typeface="Calibri" charset="0"/>
              </a:rPr>
              <a:t> слово </a:t>
            </a:r>
            <a:r>
              <a:rPr lang="ru-RU" sz="3600" dirty="0" err="1" smtClean="0">
                <a:latin typeface="Calibri" charset="0"/>
                <a:ea typeface="Calibri" charset="0"/>
              </a:rPr>
              <a:t>означа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 err="1" smtClean="0">
                <a:latin typeface="Calibri" charset="0"/>
                <a:ea typeface="Calibri" charset="0"/>
              </a:rPr>
              <a:t>предме́т</a:t>
            </a:r>
            <a:r>
              <a:rPr lang="ru-RU" sz="3600" dirty="0" smtClean="0">
                <a:latin typeface="Calibri" charset="0"/>
                <a:ea typeface="Calibri" charset="0"/>
              </a:rPr>
              <a:t/>
            </a:r>
            <a:br>
              <a:rPr lang="ru-RU" sz="3600" dirty="0" smtClean="0">
                <a:latin typeface="Calibri" charset="0"/>
                <a:ea typeface="Calibri" charset="0"/>
              </a:rPr>
            </a:br>
            <a:r>
              <a:rPr lang="ru-RU" sz="3600" dirty="0" smtClean="0">
                <a:latin typeface="Calibri" charset="0"/>
                <a:ea typeface="Calibri" charset="0"/>
              </a:rPr>
              <a:t>для </a:t>
            </a:r>
            <a:r>
              <a:rPr lang="ru-RU" sz="3600" dirty="0" err="1" smtClean="0">
                <a:latin typeface="Calibri" charset="0"/>
                <a:ea typeface="Calibri" charset="0"/>
              </a:rPr>
              <a:t>зрізання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 err="1" smtClean="0">
                <a:latin typeface="Calibri" charset="0"/>
                <a:ea typeface="Calibri" charset="0"/>
              </a:rPr>
              <a:t>злаків</a:t>
            </a:r>
            <a:r>
              <a:rPr lang="ru-RU" sz="3600" dirty="0" smtClean="0">
                <a:latin typeface="Calibri" charset="0"/>
                <a:ea typeface="Calibri" charset="0"/>
              </a:rPr>
              <a:t> і трави.</a:t>
            </a:r>
            <a:br>
              <a:rPr lang="ru-RU" sz="3600" dirty="0" smtClean="0">
                <a:latin typeface="Calibri" charset="0"/>
                <a:ea typeface="Calibri" charset="0"/>
              </a:rPr>
            </a:br>
            <a:r>
              <a:rPr lang="ru-RU" sz="3600" dirty="0" err="1" smtClean="0">
                <a:latin typeface="Calibri" charset="0"/>
                <a:ea typeface="Calibri" charset="0"/>
              </a:rPr>
              <a:t>Прочитаєш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 err="1" smtClean="0">
                <a:latin typeface="Calibri" charset="0"/>
                <a:ea typeface="Calibri" charset="0"/>
              </a:rPr>
              <a:t>ззаду</a:t>
            </a:r>
            <a:r>
              <a:rPr lang="ru-RU" sz="3600" dirty="0" smtClean="0">
                <a:latin typeface="Calibri" charset="0"/>
                <a:ea typeface="Calibri" charset="0"/>
              </a:rPr>
              <a:t> наперед —</a:t>
            </a:r>
            <a:br>
              <a:rPr lang="ru-RU" sz="3600" dirty="0" smtClean="0">
                <a:latin typeface="Calibri" charset="0"/>
                <a:ea typeface="Calibri" charset="0"/>
              </a:rPr>
            </a:br>
            <a:r>
              <a:rPr lang="ru-RU" sz="3600" dirty="0" smtClean="0">
                <a:latin typeface="Calibri" charset="0"/>
                <a:ea typeface="Calibri" charset="0"/>
              </a:rPr>
              <a:t>будь-</a:t>
            </a:r>
            <a:r>
              <a:rPr lang="ru-RU" sz="3600" dirty="0" err="1" smtClean="0">
                <a:latin typeface="Calibri" charset="0"/>
                <a:ea typeface="Calibri" charset="0"/>
              </a:rPr>
              <a:t>що</a:t>
            </a:r>
            <a:r>
              <a:rPr lang="ru-RU" sz="3600" dirty="0" smtClean="0">
                <a:latin typeface="Calibri" charset="0"/>
                <a:ea typeface="Calibri" charset="0"/>
              </a:rPr>
              <a:t> тисни ним </a:t>
            </a:r>
            <a:r>
              <a:rPr lang="ru-RU" sz="3600" dirty="0" err="1" smtClean="0">
                <a:latin typeface="Calibri" charset="0"/>
                <a:ea typeface="Calibri" charset="0"/>
              </a:rPr>
              <a:t>чи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 err="1" smtClean="0">
                <a:latin typeface="Calibri" charset="0"/>
                <a:ea typeface="Calibri" charset="0"/>
              </a:rPr>
              <a:t>сік</a:t>
            </a:r>
            <a:r>
              <a:rPr lang="ru-RU" sz="3600" dirty="0" smtClean="0">
                <a:latin typeface="Calibri" charset="0"/>
                <a:ea typeface="Calibri" charset="0"/>
              </a:rPr>
              <a:t> дави.</a:t>
            </a:r>
            <a:br>
              <a:rPr lang="ru-RU" sz="3600" dirty="0" smtClean="0">
                <a:latin typeface="Calibri" charset="0"/>
                <a:ea typeface="Calibri" charset="0"/>
              </a:rPr>
            </a:br>
            <a:r>
              <a:rPr lang="ru-RU" sz="3600" dirty="0" smtClean="0">
                <a:latin typeface="Calibri" charset="0"/>
                <a:ea typeface="Calibri" charset="0"/>
              </a:rPr>
              <a:t>                                                                                (Серп, </a:t>
            </a:r>
            <a:r>
              <a:rPr lang="ru-RU" sz="3600" dirty="0" err="1" smtClean="0">
                <a:latin typeface="Calibri" charset="0"/>
                <a:ea typeface="Calibri" charset="0"/>
              </a:rPr>
              <a:t>прес</a:t>
            </a:r>
            <a:r>
              <a:rPr lang="ru-RU" sz="3600" dirty="0" smtClean="0">
                <a:latin typeface="Calibri" charset="0"/>
                <a:ea typeface="Calibri" charset="0"/>
              </a:rPr>
              <a:t>)</a:t>
            </a:r>
          </a:p>
          <a:p>
            <a:pPr marL="540385" algn="ctr">
              <a:spcAft>
                <a:spcPts val="0"/>
              </a:spcAft>
            </a:pPr>
            <a:endParaRPr lang="ru-RU" sz="3600" dirty="0" smtClean="0"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3600" dirty="0">
              <a:effectLst/>
              <a:latin typeface="Calibri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  <p:pic>
        <p:nvPicPr>
          <p:cNvPr id="10" name="Рисунок 9" descr="orak-33-fc4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337" y="4844731"/>
            <a:ext cx="1558925" cy="1558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/>
          <p:cNvPicPr/>
          <p:nvPr/>
        </p:nvPicPr>
        <p:blipFill>
          <a:blip r:embed="rId3"/>
          <a:stretch>
            <a:fillRect/>
          </a:stretch>
        </p:blipFill>
        <p:spPr>
          <a:xfrm>
            <a:off x="6575742" y="4795835"/>
            <a:ext cx="1656715" cy="1656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53825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1816274" y="889348"/>
            <a:ext cx="8839026" cy="5971192"/>
            <a:chOff x="0" y="0"/>
            <a:chExt cx="9828530" cy="6860540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9200" y="0"/>
              <a:ext cx="8609330" cy="6860540"/>
            </a:xfrm>
            <a:prstGeom prst="rect">
              <a:avLst/>
            </a:prstGeom>
          </p:spPr>
        </p:pic>
        <p:sp>
          <p:nvSpPr>
            <p:cNvPr id="6" name="Надпись 48"/>
            <p:cNvSpPr txBox="1"/>
            <p:nvPr/>
          </p:nvSpPr>
          <p:spPr>
            <a:xfrm>
              <a:off x="10886" y="10886"/>
              <a:ext cx="1219200" cy="103124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1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</p:txBody>
        </p:sp>
        <p:sp>
          <p:nvSpPr>
            <p:cNvPr id="7" name="Надпись 49"/>
            <p:cNvSpPr txBox="1"/>
            <p:nvPr/>
          </p:nvSpPr>
          <p:spPr>
            <a:xfrm>
              <a:off x="10886" y="925286"/>
              <a:ext cx="1219200" cy="114300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2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</p:txBody>
        </p:sp>
        <p:sp>
          <p:nvSpPr>
            <p:cNvPr id="8" name="Надпись 50"/>
            <p:cNvSpPr txBox="1"/>
            <p:nvPr/>
          </p:nvSpPr>
          <p:spPr>
            <a:xfrm>
              <a:off x="10886" y="1959429"/>
              <a:ext cx="1219200" cy="114300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3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</p:txBody>
        </p:sp>
        <p:sp>
          <p:nvSpPr>
            <p:cNvPr id="9" name="Надпись 51"/>
            <p:cNvSpPr txBox="1"/>
            <p:nvPr/>
          </p:nvSpPr>
          <p:spPr>
            <a:xfrm>
              <a:off x="10886" y="2862943"/>
              <a:ext cx="1219200" cy="125730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4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</p:txBody>
        </p:sp>
        <p:sp>
          <p:nvSpPr>
            <p:cNvPr id="10" name="Надпись 52"/>
            <p:cNvSpPr txBox="1"/>
            <p:nvPr/>
          </p:nvSpPr>
          <p:spPr>
            <a:xfrm>
              <a:off x="10886" y="3886200"/>
              <a:ext cx="1219200" cy="114300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5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</p:txBody>
        </p:sp>
        <p:sp>
          <p:nvSpPr>
            <p:cNvPr id="11" name="Надпись 53"/>
            <p:cNvSpPr txBox="1"/>
            <p:nvPr/>
          </p:nvSpPr>
          <p:spPr>
            <a:xfrm>
              <a:off x="0" y="4909457"/>
              <a:ext cx="1295400" cy="102870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6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</p:txBody>
        </p:sp>
        <p:sp>
          <p:nvSpPr>
            <p:cNvPr id="12" name="Надпись 55"/>
            <p:cNvSpPr txBox="1"/>
            <p:nvPr/>
          </p:nvSpPr>
          <p:spPr>
            <a:xfrm>
              <a:off x="10886" y="5715000"/>
              <a:ext cx="1295400" cy="1145540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spcAft>
                  <a:spcPts val="0"/>
                </a:spcAft>
              </a:pPr>
              <a:r>
                <a:rPr lang="uk-UA" sz="1200">
                  <a:effectLst/>
                  <a:latin typeface="Times New Roman" charset="0"/>
                  <a:ea typeface="Calibri" charset="0"/>
                </a:rPr>
                <a:t> 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  <a:p>
              <a:pPr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  7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  <a:p>
              <a:pPr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 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  <a:p>
              <a:pPr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 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  <a:p>
              <a:pPr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 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  <a:p>
              <a:pPr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 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  <a:p>
              <a:pPr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 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  <a:p>
              <a:pPr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 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  <a:p>
              <a:pPr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 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  <a:p>
              <a:pPr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 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  <a:p>
              <a:pPr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 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  <a:p>
              <a:pPr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 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  <a:p>
              <a:pPr>
                <a:spcAft>
                  <a:spcPts val="0"/>
                </a:spcAft>
              </a:pPr>
              <a:r>
                <a:rPr lang="uk-UA" sz="4800">
                  <a:effectLst/>
                  <a:latin typeface="Times New Roman" charset="0"/>
                  <a:ea typeface="Calibri" charset="0"/>
                </a:rPr>
                <a:t>7777</a:t>
              </a:r>
              <a:endParaRPr lang="ru-RU" sz="1200">
                <a:effectLst/>
                <a:latin typeface="Times New Roman" charset="0"/>
                <a:ea typeface="Calibri" charset="0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496845" y="212942"/>
            <a:ext cx="3458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ТИЖДЕНЬ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45867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algn="ctr">
              <a:spcAft>
                <a:spcPts val="0"/>
              </a:spcAft>
            </a:pPr>
            <a:r>
              <a:rPr lang="ru-RU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П'Я́ТНИЦЯ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 err="1" smtClean="0">
                <a:latin typeface="Calibri" charset="0"/>
                <a:ea typeface="Calibri" charset="0"/>
              </a:rPr>
              <a:t>П'я́тниця</a:t>
            </a:r>
            <a:r>
              <a:rPr lang="ru-RU" sz="3600" b="1" dirty="0">
                <a:latin typeface="Calibri" charset="0"/>
                <a:ea typeface="Calibri" charset="0"/>
              </a:rPr>
              <a:t> — </a:t>
            </a:r>
            <a:r>
              <a:rPr lang="ru-RU" sz="3600" b="1" dirty="0" err="1">
                <a:latin typeface="Calibri" charset="0"/>
                <a:ea typeface="Calibri" charset="0"/>
              </a:rPr>
              <a:t>п'ятий</a:t>
            </a:r>
            <a:r>
              <a:rPr lang="ru-RU" sz="3600" b="1" dirty="0">
                <a:latin typeface="Calibri" charset="0"/>
                <a:ea typeface="Calibri" charset="0"/>
              </a:rPr>
              <a:t> день </a:t>
            </a:r>
            <a:r>
              <a:rPr lang="ru-RU" sz="3600" b="1" dirty="0" err="1">
                <a:latin typeface="Calibri" charset="0"/>
                <a:ea typeface="Calibri" charset="0"/>
              </a:rPr>
              <a:t>тижня</a:t>
            </a:r>
            <a:r>
              <a:rPr lang="ru-RU" sz="3600" b="1" dirty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endParaRPr lang="ru-RU" sz="3600" b="1" dirty="0" smtClean="0">
              <a:latin typeface="Calibri" charset="0"/>
              <a:ea typeface="Calibri" charset="0"/>
            </a:endParaRPr>
          </a:p>
          <a:p>
            <a:pPr marL="540385">
              <a:spcAft>
                <a:spcPts val="0"/>
              </a:spcAft>
            </a:pP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Ось </a:t>
            </a:r>
            <a:r>
              <a:rPr lang="ru-RU" sz="3600" dirty="0" err="1">
                <a:latin typeface="Calibri" charset="0"/>
                <a:ea typeface="Calibri" charset="0"/>
              </a:rPr>
              <a:t>вже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п’ятниця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прийшла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Вихідні</a:t>
            </a:r>
            <a:r>
              <a:rPr lang="ru-RU" sz="3600" dirty="0">
                <a:latin typeface="Calibri" charset="0"/>
                <a:ea typeface="Calibri" charset="0"/>
              </a:rPr>
              <a:t> нам привела,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Годі</a:t>
            </a:r>
            <a:r>
              <a:rPr lang="ru-RU" sz="3600" dirty="0">
                <a:latin typeface="Calibri" charset="0"/>
                <a:ea typeface="Calibri" charset="0"/>
              </a:rPr>
              <a:t>, </a:t>
            </a:r>
            <a:r>
              <a:rPr lang="ru-RU" sz="3600" dirty="0" err="1">
                <a:latin typeface="Calibri" charset="0"/>
                <a:ea typeface="Calibri" charset="0"/>
              </a:rPr>
              <a:t>друже</a:t>
            </a:r>
            <a:r>
              <a:rPr lang="ru-RU" sz="3600" dirty="0">
                <a:latin typeface="Calibri" charset="0"/>
                <a:ea typeface="Calibri" charset="0"/>
              </a:rPr>
              <a:t>, </a:t>
            </a:r>
            <a:r>
              <a:rPr lang="ru-RU" sz="3600" dirty="0" err="1">
                <a:latin typeface="Calibri" charset="0"/>
                <a:ea typeface="Calibri" charset="0"/>
              </a:rPr>
              <a:t>працювати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540385"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Час </a:t>
            </a:r>
            <a:r>
              <a:rPr lang="ru-RU" sz="3600" dirty="0" err="1">
                <a:latin typeface="Calibri" charset="0"/>
                <a:ea typeface="Calibri" charset="0"/>
              </a:rPr>
              <a:t>вже</a:t>
            </a:r>
            <a:r>
              <a:rPr lang="ru-RU" sz="3600" dirty="0">
                <a:latin typeface="Calibri" charset="0"/>
                <a:ea typeface="Calibri" charset="0"/>
              </a:rPr>
              <a:t> нам </a:t>
            </a:r>
            <a:r>
              <a:rPr lang="ru-RU" sz="3600" dirty="0" err="1">
                <a:latin typeface="Calibri" charset="0"/>
                <a:ea typeface="Calibri" charset="0"/>
              </a:rPr>
              <a:t>видпочивати</a:t>
            </a:r>
            <a:r>
              <a:rPr lang="ru-RU" sz="3600" dirty="0">
                <a:latin typeface="Calibri" charset="0"/>
                <a:ea typeface="Calibri" charset="0"/>
              </a:rPr>
              <a:t>!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737879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3288030" y="0"/>
            <a:ext cx="57683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8372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1316990" algn="l"/>
              </a:tabLst>
            </a:pPr>
            <a:r>
              <a:rPr lang="ru-RU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РЮКЗА́К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630555">
              <a:spcAft>
                <a:spcPts val="0"/>
              </a:spcAft>
              <a:tabLst>
                <a:tab pos="540385" algn="l"/>
              </a:tabLst>
            </a:pPr>
            <a:r>
              <a:rPr lang="ru-RU" sz="3600" b="1" dirty="0" err="1">
                <a:latin typeface="Calibri" charset="0"/>
                <a:ea typeface="Calibri" charset="0"/>
              </a:rPr>
              <a:t>Рюкза́к</a:t>
            </a:r>
            <a:r>
              <a:rPr lang="ru-RU" sz="3600" b="1" dirty="0">
                <a:latin typeface="Calibri" charset="0"/>
                <a:ea typeface="Calibri" charset="0"/>
              </a:rPr>
              <a:t> — </a:t>
            </a:r>
            <a:r>
              <a:rPr lang="ru-RU" sz="3600" b="1" dirty="0" err="1">
                <a:latin typeface="Calibri" charset="0"/>
                <a:ea typeface="Calibri" charset="0"/>
              </a:rPr>
              <a:t>мішок</a:t>
            </a:r>
            <a:r>
              <a:rPr lang="ru-RU" sz="3600" b="1" dirty="0">
                <a:latin typeface="Calibri" charset="0"/>
                <a:ea typeface="Calibri" charset="0"/>
              </a:rPr>
              <a:t> з </a:t>
            </a:r>
            <a:r>
              <a:rPr lang="ru-RU" sz="3600" b="1" dirty="0" err="1">
                <a:latin typeface="Calibri" charset="0"/>
                <a:ea typeface="Calibri" charset="0"/>
              </a:rPr>
              <a:t>тканини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що</a:t>
            </a:r>
            <a:r>
              <a:rPr lang="ru-RU" sz="3600" b="1" dirty="0">
                <a:latin typeface="Calibri" charset="0"/>
                <a:ea typeface="Calibri" charset="0"/>
              </a:rPr>
              <a:t> переноситься на 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спині</a:t>
            </a:r>
            <a:r>
              <a:rPr lang="ru-RU" sz="3600" b="1" dirty="0">
                <a:latin typeface="Calibri" charset="0"/>
                <a:ea typeface="Calibri" charset="0"/>
              </a:rPr>
              <a:t> та </a:t>
            </a:r>
            <a:r>
              <a:rPr lang="ru-RU" sz="3600" b="1" dirty="0" err="1">
                <a:latin typeface="Calibri" charset="0"/>
                <a:ea typeface="Calibri" charset="0"/>
              </a:rPr>
              <a:t>має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дві</a:t>
            </a:r>
            <a:r>
              <a:rPr lang="ru-RU" sz="3600" b="1" dirty="0">
                <a:latin typeface="Calibri" charset="0"/>
                <a:ea typeface="Calibri" charset="0"/>
              </a:rPr>
              <a:t> лямки для </a:t>
            </a:r>
            <a:r>
              <a:rPr lang="ru-RU" sz="3600" b="1" dirty="0" err="1">
                <a:latin typeface="Calibri" charset="0"/>
                <a:ea typeface="Calibri" charset="0"/>
              </a:rPr>
              <a:t>кріплення</a:t>
            </a:r>
            <a:r>
              <a:rPr lang="ru-RU" sz="3600" b="1" dirty="0">
                <a:latin typeface="Calibri" charset="0"/>
                <a:ea typeface="Calibri" charset="0"/>
              </a:rPr>
              <a:t> на </a:t>
            </a:r>
            <a:r>
              <a:rPr lang="ru-RU" sz="3600" b="1" dirty="0" smtClean="0">
                <a:latin typeface="Calibri" charset="0"/>
                <a:ea typeface="Calibri" charset="0"/>
              </a:rPr>
              <a:t>плечах, </a:t>
            </a:r>
            <a:r>
              <a:rPr lang="ru-RU" sz="3600" b="1" dirty="0">
                <a:latin typeface="Calibri" charset="0"/>
                <a:ea typeface="Calibri" charset="0"/>
              </a:rPr>
              <a:t>але </a:t>
            </a:r>
            <a:r>
              <a:rPr lang="ru-RU" sz="3600" b="1" dirty="0" err="1">
                <a:latin typeface="Calibri" charset="0"/>
                <a:ea typeface="Calibri" charset="0"/>
              </a:rPr>
              <a:t>можуть</a:t>
            </a:r>
            <a:r>
              <a:rPr lang="ru-RU" sz="3600" b="1" dirty="0">
                <a:latin typeface="Calibri" charset="0"/>
                <a:ea typeface="Calibri" charset="0"/>
              </a:rPr>
              <a:t> бути і </a:t>
            </a:r>
            <a:r>
              <a:rPr lang="ru-RU" sz="3600" b="1" dirty="0" err="1">
                <a:latin typeface="Calibri" charset="0"/>
                <a:ea typeface="Calibri" charset="0"/>
              </a:rPr>
              <a:t>вийнятки</a:t>
            </a:r>
            <a:r>
              <a:rPr lang="ru-RU" sz="3600" b="1" dirty="0">
                <a:latin typeface="Calibri" charset="0"/>
                <a:ea typeface="Calibri" charset="0"/>
              </a:rPr>
              <a:t>. </a:t>
            </a:r>
            <a:r>
              <a:rPr lang="ru-RU" sz="3600" b="1" dirty="0" err="1">
                <a:latin typeface="Calibri" charset="0"/>
                <a:ea typeface="Calibri" charset="0"/>
              </a:rPr>
              <a:t>Легкі</a:t>
            </a:r>
            <a:r>
              <a:rPr lang="ru-RU" sz="3600" b="1" dirty="0">
                <a:latin typeface="Calibri" charset="0"/>
                <a:ea typeface="Calibri" charset="0"/>
              </a:rPr>
              <a:t> рюкзаки </a:t>
            </a:r>
            <a:r>
              <a:rPr lang="ru-RU" sz="3600" b="1" dirty="0" err="1">
                <a:latin typeface="Calibri" charset="0"/>
                <a:ea typeface="Calibri" charset="0"/>
              </a:rPr>
              <a:t>інколи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можуть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носитись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лише</a:t>
            </a:r>
            <a:r>
              <a:rPr lang="ru-RU" sz="3600" b="1" dirty="0">
                <a:latin typeface="Calibri" charset="0"/>
                <a:ea typeface="Calibri" charset="0"/>
              </a:rPr>
              <a:t> на одному </a:t>
            </a:r>
            <a:r>
              <a:rPr lang="ru-RU" sz="3600" b="1" dirty="0" err="1">
                <a:latin typeface="Calibri" charset="0"/>
                <a:ea typeface="Calibri" charset="0"/>
              </a:rPr>
              <a:t>плечі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або</a:t>
            </a:r>
            <a:r>
              <a:rPr lang="ru-RU" sz="3600" b="1" dirty="0">
                <a:latin typeface="Calibri" charset="0"/>
                <a:ea typeface="Calibri" charset="0"/>
              </a:rPr>
              <a:t> в руках, </a:t>
            </a:r>
            <a:r>
              <a:rPr lang="ru-RU" sz="3600" b="1" dirty="0" err="1">
                <a:latin typeface="Calibri" charset="0"/>
                <a:ea typeface="Calibri" charset="0"/>
              </a:rPr>
              <a:t>подібно</a:t>
            </a:r>
            <a:r>
              <a:rPr lang="ru-RU" sz="3600" b="1" dirty="0">
                <a:latin typeface="Calibri" charset="0"/>
                <a:ea typeface="Calibri" charset="0"/>
              </a:rPr>
              <a:t> до </a:t>
            </a:r>
            <a:r>
              <a:rPr lang="ru-RU" sz="3600" b="1" dirty="0" err="1">
                <a:latin typeface="Calibri" charset="0"/>
                <a:ea typeface="Calibri" charset="0"/>
              </a:rPr>
              <a:t>звичайних</a:t>
            </a: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ru-RU" sz="3600" b="1" dirty="0" smtClean="0">
                <a:latin typeface="Calibri" charset="0"/>
                <a:ea typeface="Calibri" charset="0"/>
              </a:rPr>
              <a:t>торб.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Знов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бунтує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 smtClean="0">
                <a:latin typeface="Calibri" charset="0"/>
                <a:ea typeface="Calibri" charset="0"/>
              </a:rPr>
              <a:t>рюкза́к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>
                <a:latin typeface="Calibri" charset="0"/>
                <a:ea typeface="Calibri" charset="0"/>
              </a:rPr>
              <a:t>–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не </a:t>
            </a:r>
            <a:r>
              <a:rPr lang="ru-RU" sz="3600" dirty="0" err="1">
                <a:latin typeface="Calibri" charset="0"/>
                <a:ea typeface="Calibri" charset="0"/>
              </a:rPr>
              <a:t>вміщає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ніяк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всіх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підручників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шкільних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та </a:t>
            </a:r>
            <a:r>
              <a:rPr lang="ru-RU" sz="3600" dirty="0" err="1">
                <a:latin typeface="Calibri" charset="0"/>
                <a:ea typeface="Calibri" charset="0"/>
              </a:rPr>
              <a:t>кросівок</a:t>
            </a:r>
            <a:r>
              <a:rPr lang="ru-RU" sz="3600" dirty="0">
                <a:latin typeface="Calibri" charset="0"/>
                <a:ea typeface="Calibri" charset="0"/>
              </a:rPr>
              <a:t> до них</a:t>
            </a:r>
            <a:r>
              <a:rPr lang="uk-UA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74244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Без%20названия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770" y="0"/>
            <a:ext cx="6804660" cy="86233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7086600" y="1308100"/>
            <a:ext cx="1892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1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23200" y="2057400"/>
            <a:ext cx="4032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2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823200" y="3834368"/>
            <a:ext cx="4443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4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 flipH="1">
            <a:off x="7888257" y="4662964"/>
            <a:ext cx="4525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5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099226" y="2885996"/>
            <a:ext cx="1892300" cy="635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/>
              <a:t>3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51783585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1316990" algn="l"/>
              </a:tabLst>
            </a:pPr>
            <a:r>
              <a:rPr lang="ru-RU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С</a:t>
            </a:r>
            <a:r>
              <a:rPr lang="ru-RU" sz="9600" dirty="0">
                <a:solidFill>
                  <a:srgbClr val="FF0000"/>
                </a:solidFill>
                <a:latin typeface="Times New Roman" charset="0"/>
                <a:ea typeface="Calibri" charset="0"/>
              </a:rPr>
              <a:t> </a:t>
            </a:r>
            <a:r>
              <a:rPr lang="ru-RU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ЕРЕДА́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>
              <a:spcAft>
                <a:spcPts val="0"/>
              </a:spcAft>
            </a:pPr>
            <a:r>
              <a:rPr lang="ru-RU" sz="2800" b="1" dirty="0" smtClean="0">
                <a:latin typeface="Calibri" charset="0"/>
                <a:ea typeface="Calibri" charset="0"/>
              </a:rPr>
              <a:t>     Середа́ — день </a:t>
            </a:r>
            <a:r>
              <a:rPr lang="ru-RU" sz="2800" b="1" dirty="0" err="1" smtClean="0">
                <a:latin typeface="Calibri" charset="0"/>
                <a:ea typeface="Calibri" charset="0"/>
              </a:rPr>
              <a:t>тижня</a:t>
            </a:r>
            <a:r>
              <a:rPr lang="ru-RU" sz="2800" b="1" dirty="0" smtClean="0">
                <a:latin typeface="Calibri" charset="0"/>
                <a:ea typeface="Calibri" charset="0"/>
              </a:rPr>
              <a:t> </a:t>
            </a:r>
            <a:r>
              <a:rPr lang="ru-RU" sz="2800" b="1" dirty="0" err="1" smtClean="0">
                <a:latin typeface="Calibri" charset="0"/>
                <a:ea typeface="Calibri" charset="0"/>
              </a:rPr>
              <a:t>між</a:t>
            </a:r>
            <a:r>
              <a:rPr lang="ru-RU" sz="2800" b="1" dirty="0" smtClean="0">
                <a:latin typeface="Calibri" charset="0"/>
                <a:ea typeface="Calibri" charset="0"/>
              </a:rPr>
              <a:t> </a:t>
            </a:r>
            <a:r>
              <a:rPr lang="ru-RU" sz="2800" b="1" dirty="0" err="1" smtClean="0">
                <a:latin typeface="Calibri" charset="0"/>
                <a:ea typeface="Calibri" charset="0"/>
              </a:rPr>
              <a:t>вівторком</a:t>
            </a:r>
            <a:r>
              <a:rPr lang="ru-RU" sz="2800" b="1" dirty="0" smtClean="0">
                <a:latin typeface="Calibri" charset="0"/>
                <a:ea typeface="Calibri" charset="0"/>
              </a:rPr>
              <a:t> та четвергом. </a:t>
            </a:r>
            <a:r>
              <a:rPr lang="ru-RU" sz="2800" b="1" dirty="0" err="1" smtClean="0">
                <a:latin typeface="Calibri" charset="0"/>
                <a:ea typeface="Calibri" charset="0"/>
              </a:rPr>
              <a:t>Також</a:t>
            </a:r>
            <a:r>
              <a:rPr lang="ru-RU" sz="2800" b="1" dirty="0" smtClean="0">
                <a:latin typeface="Calibri" charset="0"/>
                <a:ea typeface="Calibri" charset="0"/>
              </a:rPr>
              <a:t> середа </a:t>
            </a:r>
            <a:r>
              <a:rPr lang="ru-RU" sz="2800" b="1" dirty="0" err="1" smtClean="0">
                <a:latin typeface="Calibri" charset="0"/>
                <a:ea typeface="Calibri" charset="0"/>
              </a:rPr>
              <a:t>є</a:t>
            </a:r>
            <a:r>
              <a:rPr lang="ru-RU" sz="2800" b="1" dirty="0" smtClean="0">
                <a:latin typeface="Calibri" charset="0"/>
                <a:ea typeface="Calibri" charset="0"/>
              </a:rPr>
              <a:t>         	</a:t>
            </a:r>
            <a:r>
              <a:rPr lang="ru-RU" sz="2800" b="1" dirty="0" err="1" smtClean="0">
                <a:latin typeface="Calibri" charset="0"/>
                <a:ea typeface="Calibri" charset="0"/>
              </a:rPr>
              <a:t>посередині</a:t>
            </a:r>
            <a:r>
              <a:rPr lang="ru-RU" sz="2800" b="1" dirty="0" smtClean="0">
                <a:latin typeface="Calibri" charset="0"/>
                <a:ea typeface="Calibri" charset="0"/>
              </a:rPr>
              <a:t> трудового </a:t>
            </a:r>
            <a:r>
              <a:rPr lang="ru-RU" sz="2800" b="1" dirty="0" err="1" smtClean="0">
                <a:latin typeface="Calibri" charset="0"/>
                <a:ea typeface="Calibri" charset="0"/>
              </a:rPr>
              <a:t>тижня</a:t>
            </a:r>
            <a:r>
              <a:rPr lang="ru-RU" sz="2800" b="1" dirty="0" smtClean="0">
                <a:latin typeface="Calibri" charset="0"/>
                <a:ea typeface="Calibri" charset="0"/>
              </a:rPr>
              <a:t> </a:t>
            </a:r>
            <a:r>
              <a:rPr lang="ru-RU" sz="2800" b="1" dirty="0" err="1" smtClean="0">
                <a:latin typeface="Calibri" charset="0"/>
                <a:ea typeface="Calibri" charset="0"/>
              </a:rPr>
              <a:t>між</a:t>
            </a:r>
            <a:r>
              <a:rPr lang="ru-RU" sz="2800" b="1" dirty="0" smtClean="0">
                <a:latin typeface="Calibri" charset="0"/>
                <a:ea typeface="Calibri" charset="0"/>
              </a:rPr>
              <a:t> </a:t>
            </a:r>
            <a:r>
              <a:rPr lang="ru-RU" sz="2800" b="1" dirty="0" err="1" smtClean="0">
                <a:latin typeface="Calibri" charset="0"/>
                <a:ea typeface="Calibri" charset="0"/>
              </a:rPr>
              <a:t>понеділком</a:t>
            </a:r>
            <a:r>
              <a:rPr lang="ru-RU" sz="2800" b="1" dirty="0" smtClean="0">
                <a:latin typeface="Calibri" charset="0"/>
                <a:ea typeface="Calibri" charset="0"/>
              </a:rPr>
              <a:t> та </a:t>
            </a:r>
            <a:r>
              <a:rPr lang="ru-RU" sz="2800" b="1" dirty="0" err="1" smtClean="0">
                <a:latin typeface="Calibri" charset="0"/>
                <a:ea typeface="Calibri" charset="0"/>
              </a:rPr>
              <a:t>п’ятницею</a:t>
            </a:r>
            <a:r>
              <a:rPr lang="ru-RU" sz="2800" b="1" dirty="0" smtClean="0">
                <a:latin typeface="Calibri" charset="0"/>
                <a:ea typeface="Calibri" charset="0"/>
              </a:rPr>
              <a:t> .</a:t>
            </a:r>
            <a:endParaRPr lang="ru-RU" sz="2800" dirty="0" smtClean="0">
              <a:latin typeface="Times New Roman" charset="0"/>
              <a:ea typeface="Calibri" charset="0"/>
            </a:endParaRPr>
          </a:p>
          <a:p>
            <a:pPr>
              <a:spcAft>
                <a:spcPts val="0"/>
              </a:spcAft>
            </a:pPr>
            <a:r>
              <a:rPr lang="ru-RU" sz="2800" b="1" dirty="0" smtClean="0">
                <a:latin typeface="Calibri" charset="0"/>
                <a:ea typeface="Calibri" charset="0"/>
              </a:rPr>
              <a:t> </a:t>
            </a:r>
            <a:endParaRPr lang="ru-RU" sz="2800" dirty="0" smtClean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 err="1" smtClean="0">
                <a:latin typeface="Calibri" charset="0"/>
                <a:ea typeface="Calibri" charset="0"/>
              </a:rPr>
              <a:t>Хто</a:t>
            </a:r>
            <a:r>
              <a:rPr lang="ru-RU" sz="2800" dirty="0" smtClean="0">
                <a:latin typeface="Calibri" charset="0"/>
                <a:ea typeface="Calibri" charset="0"/>
              </a:rPr>
              <a:t> </a:t>
            </a:r>
            <a:r>
              <a:rPr lang="ru-RU" sz="2800" dirty="0" err="1" smtClean="0">
                <a:latin typeface="Calibri" charset="0"/>
                <a:ea typeface="Calibri" charset="0"/>
              </a:rPr>
              <a:t>молодець</a:t>
            </a:r>
            <a:r>
              <a:rPr lang="ru-RU" sz="2800" dirty="0" smtClean="0">
                <a:latin typeface="Calibri" charset="0"/>
                <a:ea typeface="Calibri" charset="0"/>
              </a:rPr>
              <a:t>?</a:t>
            </a:r>
            <a:endParaRPr lang="ru-RU" sz="2800" dirty="0" smtClean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 err="1" smtClean="0">
                <a:latin typeface="Calibri" charset="0"/>
                <a:ea typeface="Calibri" charset="0"/>
              </a:rPr>
              <a:t>Вранці</a:t>
            </a:r>
            <a:r>
              <a:rPr lang="ru-RU" sz="2800" dirty="0" smtClean="0">
                <a:latin typeface="Calibri" charset="0"/>
                <a:ea typeface="Calibri" charset="0"/>
              </a:rPr>
              <a:t> ми </a:t>
            </a:r>
            <a:r>
              <a:rPr lang="ru-RU" sz="2800" dirty="0" err="1" smtClean="0">
                <a:latin typeface="Calibri" charset="0"/>
                <a:ea typeface="Calibri" charset="0"/>
              </a:rPr>
              <a:t>із</a:t>
            </a:r>
            <a:r>
              <a:rPr lang="ru-RU" sz="2800" dirty="0" smtClean="0">
                <a:latin typeface="Calibri" charset="0"/>
                <a:ea typeface="Calibri" charset="0"/>
              </a:rPr>
              <a:t> </a:t>
            </a:r>
            <a:r>
              <a:rPr lang="ru-RU" sz="2800" dirty="0" err="1" smtClean="0">
                <a:latin typeface="Calibri" charset="0"/>
                <a:ea typeface="Calibri" charset="0"/>
              </a:rPr>
              <a:t>добрим</a:t>
            </a:r>
            <a:r>
              <a:rPr lang="ru-RU" sz="2800" dirty="0" smtClean="0">
                <a:latin typeface="Calibri" charset="0"/>
                <a:ea typeface="Calibri" charset="0"/>
              </a:rPr>
              <a:t> </a:t>
            </a:r>
            <a:r>
              <a:rPr lang="ru-RU" sz="2800" dirty="0" err="1" smtClean="0">
                <a:latin typeface="Calibri" charset="0"/>
                <a:ea typeface="Calibri" charset="0"/>
              </a:rPr>
              <a:t>ділом</a:t>
            </a:r>
            <a:r>
              <a:rPr lang="ru-RU" sz="2800" dirty="0" smtClean="0">
                <a:latin typeface="Calibri" charset="0"/>
                <a:ea typeface="Calibri" charset="0"/>
              </a:rPr>
              <a:t> </a:t>
            </a:r>
            <a:r>
              <a:rPr lang="ru-RU" sz="2800" dirty="0" err="1" smtClean="0">
                <a:latin typeface="Calibri" charset="0"/>
                <a:ea typeface="Calibri" charset="0"/>
              </a:rPr>
              <a:t>привітали</a:t>
            </a:r>
            <a:r>
              <a:rPr lang="ru-RU" sz="2800" dirty="0" smtClean="0">
                <a:latin typeface="Calibri" charset="0"/>
                <a:ea typeface="Calibri" charset="0"/>
              </a:rPr>
              <a:t> </a:t>
            </a:r>
            <a:r>
              <a:rPr lang="ru-RU" sz="2800" dirty="0" smtClean="0">
                <a:solidFill>
                  <a:srgbClr val="00B050"/>
                </a:solidFill>
                <a:latin typeface="Calibri" charset="0"/>
                <a:ea typeface="Calibri" charset="0"/>
              </a:rPr>
              <a:t>…(</a:t>
            </a:r>
            <a:r>
              <a:rPr lang="ru-RU" sz="2800" dirty="0" err="1" smtClean="0">
                <a:solidFill>
                  <a:srgbClr val="00B050"/>
                </a:solidFill>
                <a:latin typeface="Calibri" charset="0"/>
                <a:ea typeface="Calibri" charset="0"/>
              </a:rPr>
              <a:t>понеділок</a:t>
            </a:r>
            <a:r>
              <a:rPr lang="ru-RU" sz="2800" dirty="0" smtClean="0">
                <a:solidFill>
                  <a:srgbClr val="00B050"/>
                </a:solidFill>
                <a:latin typeface="Calibri" charset="0"/>
                <a:ea typeface="Calibri" charset="0"/>
              </a:rPr>
              <a:t>).</a:t>
            </a:r>
            <a:endParaRPr lang="ru-RU" sz="2800" dirty="0" smtClean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 err="1" smtClean="0">
                <a:latin typeface="Calibri" charset="0"/>
                <a:ea typeface="Calibri" charset="0"/>
              </a:rPr>
              <a:t>Ніченька</a:t>
            </a:r>
            <a:r>
              <a:rPr lang="ru-RU" sz="2800" dirty="0" smtClean="0">
                <a:latin typeface="Calibri" charset="0"/>
                <a:ea typeface="Calibri" charset="0"/>
              </a:rPr>
              <a:t> минула скоро, - </a:t>
            </a:r>
            <a:r>
              <a:rPr lang="ru-RU" sz="2800" dirty="0" err="1" smtClean="0">
                <a:latin typeface="Calibri" charset="0"/>
                <a:ea typeface="Calibri" charset="0"/>
              </a:rPr>
              <a:t>трудовий</a:t>
            </a:r>
            <a:r>
              <a:rPr lang="ru-RU" sz="2800" dirty="0" smtClean="0">
                <a:latin typeface="Calibri" charset="0"/>
                <a:ea typeface="Calibri" charset="0"/>
              </a:rPr>
              <a:t> </a:t>
            </a:r>
            <a:r>
              <a:rPr lang="ru-RU" sz="2800" dirty="0" err="1" smtClean="0">
                <a:latin typeface="Calibri" charset="0"/>
                <a:ea typeface="Calibri" charset="0"/>
              </a:rPr>
              <a:t>іде</a:t>
            </a:r>
            <a:r>
              <a:rPr lang="ru-RU" sz="2800" dirty="0" smtClean="0">
                <a:latin typeface="Calibri" charset="0"/>
                <a:ea typeface="Calibri" charset="0"/>
              </a:rPr>
              <a:t> </a:t>
            </a:r>
            <a:r>
              <a:rPr lang="ru-RU" sz="2800" dirty="0" smtClean="0">
                <a:solidFill>
                  <a:srgbClr val="FF0000"/>
                </a:solidFill>
                <a:latin typeface="Calibri" charset="0"/>
                <a:ea typeface="Calibri" charset="0"/>
              </a:rPr>
              <a:t>...(</a:t>
            </a:r>
            <a:r>
              <a:rPr lang="ru-RU" sz="2800" dirty="0" err="1" smtClean="0">
                <a:solidFill>
                  <a:srgbClr val="FF0000"/>
                </a:solidFill>
                <a:latin typeface="Calibri" charset="0"/>
                <a:ea typeface="Calibri" charset="0"/>
              </a:rPr>
              <a:t>вівторок</a:t>
            </a:r>
            <a:r>
              <a:rPr lang="ru-RU" sz="2800" dirty="0" smtClean="0">
                <a:solidFill>
                  <a:srgbClr val="FF0000"/>
                </a:solidFill>
                <a:latin typeface="Calibri" charset="0"/>
                <a:ea typeface="Calibri" charset="0"/>
              </a:rPr>
              <a:t>).</a:t>
            </a:r>
            <a:endParaRPr lang="ru-RU" sz="2800" dirty="0" smtClean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 err="1" smtClean="0">
                <a:latin typeface="Calibri" charset="0"/>
                <a:ea typeface="Calibri" charset="0"/>
              </a:rPr>
              <a:t>Спритна</a:t>
            </a:r>
            <a:r>
              <a:rPr lang="ru-RU" sz="2800" dirty="0" smtClean="0">
                <a:latin typeface="Calibri" charset="0"/>
                <a:ea typeface="Calibri" charset="0"/>
              </a:rPr>
              <a:t>, </a:t>
            </a:r>
            <a:r>
              <a:rPr lang="ru-RU" sz="2800" dirty="0" err="1" smtClean="0">
                <a:latin typeface="Calibri" charset="0"/>
                <a:ea typeface="Calibri" charset="0"/>
              </a:rPr>
              <a:t>вміла</a:t>
            </a:r>
            <a:r>
              <a:rPr lang="ru-RU" sz="2800" dirty="0" smtClean="0">
                <a:latin typeface="Calibri" charset="0"/>
                <a:ea typeface="Calibri" charset="0"/>
              </a:rPr>
              <a:t>, молода, </a:t>
            </a:r>
            <a:r>
              <a:rPr lang="ru-RU" sz="2800" dirty="0" err="1" smtClean="0">
                <a:latin typeface="Calibri" charset="0"/>
                <a:ea typeface="Calibri" charset="0"/>
              </a:rPr>
              <a:t>вже</a:t>
            </a:r>
            <a:r>
              <a:rPr lang="ru-RU" sz="2800" dirty="0" smtClean="0">
                <a:latin typeface="Calibri" charset="0"/>
                <a:ea typeface="Calibri" charset="0"/>
              </a:rPr>
              <a:t> настала </a:t>
            </a:r>
            <a:r>
              <a:rPr lang="ru-RU" sz="2800" dirty="0" smtClean="0">
                <a:solidFill>
                  <a:srgbClr val="00B0F0"/>
                </a:solidFill>
                <a:latin typeface="Calibri" charset="0"/>
                <a:ea typeface="Calibri" charset="0"/>
              </a:rPr>
              <a:t>… ___________</a:t>
            </a:r>
            <a:endParaRPr lang="ru-RU" sz="2800" dirty="0" smtClean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 err="1" smtClean="0">
                <a:latin typeface="Calibri" charset="0"/>
                <a:ea typeface="Calibri" charset="0"/>
              </a:rPr>
              <a:t>Йде</a:t>
            </a:r>
            <a:r>
              <a:rPr lang="ru-RU" sz="2800" dirty="0" smtClean="0">
                <a:latin typeface="Calibri" charset="0"/>
                <a:ea typeface="Calibri" charset="0"/>
              </a:rPr>
              <a:t> </a:t>
            </a:r>
            <a:r>
              <a:rPr lang="ru-RU" sz="2800" dirty="0" err="1" smtClean="0">
                <a:latin typeface="Calibri" charset="0"/>
                <a:ea typeface="Calibri" charset="0"/>
              </a:rPr>
              <a:t>четвертий</a:t>
            </a:r>
            <a:r>
              <a:rPr lang="ru-RU" sz="2800" dirty="0" smtClean="0">
                <a:latin typeface="Calibri" charset="0"/>
                <a:ea typeface="Calibri" charset="0"/>
              </a:rPr>
              <a:t> день </a:t>
            </a:r>
            <a:r>
              <a:rPr lang="ru-RU" sz="2800" dirty="0" err="1" smtClean="0">
                <a:latin typeface="Calibri" charset="0"/>
                <a:ea typeface="Calibri" charset="0"/>
              </a:rPr>
              <a:t>тепер</a:t>
            </a:r>
            <a:r>
              <a:rPr lang="ru-RU" sz="2800" dirty="0" smtClean="0">
                <a:latin typeface="Calibri" charset="0"/>
                <a:ea typeface="Calibri" charset="0"/>
              </a:rPr>
              <a:t>, </a:t>
            </a:r>
            <a:r>
              <a:rPr lang="ru-RU" sz="2800" dirty="0" err="1" smtClean="0">
                <a:latin typeface="Calibri" charset="0"/>
                <a:ea typeface="Calibri" charset="0"/>
              </a:rPr>
              <a:t>називається</a:t>
            </a:r>
            <a:r>
              <a:rPr lang="ru-RU" sz="2800" dirty="0" smtClean="0">
                <a:latin typeface="Calibri" charset="0"/>
                <a:ea typeface="Calibri" charset="0"/>
              </a:rPr>
              <a:t> </a:t>
            </a:r>
            <a:r>
              <a:rPr lang="ru-RU" sz="2800" dirty="0" smtClean="0">
                <a:solidFill>
                  <a:srgbClr val="ED7D31"/>
                </a:solidFill>
                <a:latin typeface="Calibri" charset="0"/>
                <a:ea typeface="Calibri" charset="0"/>
              </a:rPr>
              <a:t>…(</a:t>
            </a:r>
            <a:r>
              <a:rPr lang="ru-RU" sz="2800" dirty="0" err="1" smtClean="0">
                <a:solidFill>
                  <a:srgbClr val="ED7D31"/>
                </a:solidFill>
                <a:latin typeface="Calibri" charset="0"/>
                <a:ea typeface="Calibri" charset="0"/>
              </a:rPr>
              <a:t>четвер</a:t>
            </a:r>
            <a:r>
              <a:rPr lang="ru-RU" sz="2800" dirty="0" smtClean="0">
                <a:solidFill>
                  <a:srgbClr val="ED7D31"/>
                </a:solidFill>
                <a:latin typeface="Calibri" charset="0"/>
                <a:ea typeface="Calibri" charset="0"/>
              </a:rPr>
              <a:t>).</a:t>
            </a:r>
            <a:endParaRPr lang="ru-RU" sz="2800" dirty="0" smtClean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 err="1" smtClean="0">
                <a:latin typeface="Calibri" charset="0"/>
                <a:ea typeface="Calibri" charset="0"/>
              </a:rPr>
              <a:t>Діло</a:t>
            </a:r>
            <a:r>
              <a:rPr lang="ru-RU" sz="2800" dirty="0" smtClean="0">
                <a:latin typeface="Calibri" charset="0"/>
                <a:ea typeface="Calibri" charset="0"/>
              </a:rPr>
              <a:t> добре ладиться, як настала </a:t>
            </a:r>
            <a:r>
              <a:rPr lang="ru-RU" sz="2800" dirty="0" smtClean="0">
                <a:solidFill>
                  <a:srgbClr val="C00000"/>
                </a:solidFill>
                <a:latin typeface="Calibri" charset="0"/>
                <a:ea typeface="Calibri" charset="0"/>
              </a:rPr>
              <a:t>…(</a:t>
            </a:r>
            <a:r>
              <a:rPr lang="ru-RU" sz="2800" dirty="0" err="1" smtClean="0">
                <a:solidFill>
                  <a:srgbClr val="C00000"/>
                </a:solidFill>
                <a:latin typeface="Calibri" charset="0"/>
                <a:ea typeface="Calibri" charset="0"/>
              </a:rPr>
              <a:t>п'ятниця</a:t>
            </a:r>
            <a:r>
              <a:rPr lang="ru-RU" sz="2800" dirty="0" smtClean="0">
                <a:solidFill>
                  <a:srgbClr val="C00000"/>
                </a:solidFill>
                <a:latin typeface="Calibri" charset="0"/>
                <a:ea typeface="Calibri" charset="0"/>
              </a:rPr>
              <a:t>).</a:t>
            </a:r>
            <a:endParaRPr lang="ru-RU" sz="2800" dirty="0" smtClean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 smtClean="0">
                <a:latin typeface="Calibri" charset="0"/>
                <a:ea typeface="Calibri" charset="0"/>
              </a:rPr>
              <a:t>Дома </a:t>
            </a:r>
            <a:r>
              <a:rPr lang="ru-RU" sz="2800" dirty="0" err="1" smtClean="0">
                <a:latin typeface="Calibri" charset="0"/>
                <a:ea typeface="Calibri" charset="0"/>
              </a:rPr>
              <a:t>скрізь</a:t>
            </a:r>
            <a:r>
              <a:rPr lang="ru-RU" sz="2800" dirty="0" smtClean="0">
                <a:latin typeface="Calibri" charset="0"/>
                <a:ea typeface="Calibri" charset="0"/>
              </a:rPr>
              <a:t> </a:t>
            </a:r>
            <a:r>
              <a:rPr lang="ru-RU" sz="2800" dirty="0" err="1" smtClean="0">
                <a:latin typeface="Calibri" charset="0"/>
                <a:ea typeface="Calibri" charset="0"/>
              </a:rPr>
              <a:t>кипить</a:t>
            </a:r>
            <a:r>
              <a:rPr lang="ru-RU" sz="2800" dirty="0" smtClean="0">
                <a:latin typeface="Calibri" charset="0"/>
                <a:ea typeface="Calibri" charset="0"/>
              </a:rPr>
              <a:t> робота як </a:t>
            </a:r>
            <a:r>
              <a:rPr lang="ru-RU" sz="2800" dirty="0" err="1" smtClean="0">
                <a:latin typeface="Calibri" charset="0"/>
                <a:ea typeface="Calibri" charset="0"/>
              </a:rPr>
              <a:t>почався</a:t>
            </a:r>
            <a:r>
              <a:rPr lang="ru-RU" sz="2800" dirty="0" smtClean="0">
                <a:latin typeface="Calibri" charset="0"/>
                <a:ea typeface="Calibri" charset="0"/>
              </a:rPr>
              <a:t> день </a:t>
            </a:r>
            <a:r>
              <a:rPr lang="ru-RU" sz="2800" dirty="0" smtClean="0">
                <a:solidFill>
                  <a:srgbClr val="538135"/>
                </a:solidFill>
                <a:latin typeface="Calibri" charset="0"/>
                <a:ea typeface="Calibri" charset="0"/>
              </a:rPr>
              <a:t>...(</a:t>
            </a:r>
            <a:r>
              <a:rPr lang="ru-RU" sz="2800" dirty="0" err="1" smtClean="0">
                <a:solidFill>
                  <a:srgbClr val="538135"/>
                </a:solidFill>
                <a:latin typeface="Calibri" charset="0"/>
                <a:ea typeface="Calibri" charset="0"/>
              </a:rPr>
              <a:t>субота</a:t>
            </a:r>
            <a:r>
              <a:rPr lang="ru-RU" sz="2800" dirty="0" smtClean="0">
                <a:solidFill>
                  <a:srgbClr val="538135"/>
                </a:solidFill>
                <a:latin typeface="Calibri" charset="0"/>
                <a:ea typeface="Calibri" charset="0"/>
              </a:rPr>
              <a:t>).</a:t>
            </a:r>
            <a:endParaRPr lang="ru-RU" sz="2800" dirty="0" smtClean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 smtClean="0">
                <a:latin typeface="Calibri" charset="0"/>
                <a:ea typeface="Calibri" charset="0"/>
              </a:rPr>
              <a:t>А в </a:t>
            </a:r>
            <a:r>
              <a:rPr lang="ru-RU" sz="2800" dirty="0" err="1" smtClean="0">
                <a:latin typeface="Calibri" charset="0"/>
                <a:ea typeface="Calibri" charset="0"/>
              </a:rPr>
              <a:t>суботу</a:t>
            </a:r>
            <a:r>
              <a:rPr lang="ru-RU" sz="2800" dirty="0" smtClean="0">
                <a:latin typeface="Calibri" charset="0"/>
                <a:ea typeface="Calibri" charset="0"/>
              </a:rPr>
              <a:t> з </a:t>
            </a:r>
            <a:r>
              <a:rPr lang="ru-RU" sz="2800" dirty="0" err="1" smtClean="0">
                <a:latin typeface="Calibri" charset="0"/>
                <a:ea typeface="Calibri" charset="0"/>
              </a:rPr>
              <a:t>хлібом-сіллю</a:t>
            </a:r>
            <a:r>
              <a:rPr lang="ru-RU" sz="2800" dirty="0" smtClean="0">
                <a:latin typeface="Calibri" charset="0"/>
                <a:ea typeface="Calibri" charset="0"/>
              </a:rPr>
              <a:t> привела сестру </a:t>
            </a:r>
            <a:r>
              <a:rPr lang="ru-RU" sz="2800" dirty="0" smtClean="0">
                <a:solidFill>
                  <a:srgbClr val="4472C4"/>
                </a:solidFill>
                <a:latin typeface="Calibri" charset="0"/>
                <a:ea typeface="Calibri" charset="0"/>
              </a:rPr>
              <a:t>…(</a:t>
            </a:r>
            <a:r>
              <a:rPr lang="ru-RU" sz="2800" dirty="0" err="1" smtClean="0">
                <a:solidFill>
                  <a:srgbClr val="4472C4"/>
                </a:solidFill>
                <a:latin typeface="Calibri" charset="0"/>
                <a:ea typeface="Calibri" charset="0"/>
              </a:rPr>
              <a:t>неділя</a:t>
            </a:r>
            <a:r>
              <a:rPr lang="ru-RU" sz="2800" dirty="0" smtClean="0">
                <a:solidFill>
                  <a:srgbClr val="4472C4"/>
                </a:solidFill>
                <a:latin typeface="Calibri" charset="0"/>
                <a:ea typeface="Calibri" charset="0"/>
              </a:rPr>
              <a:t>).</a:t>
            </a:r>
            <a:endParaRPr lang="ru-RU" sz="2800" dirty="0" smtClean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 smtClean="0">
                <a:latin typeface="Calibri" charset="0"/>
                <a:ea typeface="Calibri" charset="0"/>
              </a:rPr>
              <a:t>Ось і </a:t>
            </a:r>
            <a:r>
              <a:rPr lang="ru-RU" sz="2800" dirty="0" err="1" smtClean="0">
                <a:latin typeface="Calibri" charset="0"/>
                <a:ea typeface="Calibri" charset="0"/>
              </a:rPr>
              <a:t>тижневі</a:t>
            </a:r>
            <a:r>
              <a:rPr lang="ru-RU" sz="2800" dirty="0" smtClean="0">
                <a:latin typeface="Calibri" charset="0"/>
                <a:ea typeface="Calibri" charset="0"/>
              </a:rPr>
              <a:t> </a:t>
            </a:r>
            <a:r>
              <a:rPr lang="ru-RU" sz="2800" dirty="0" err="1" smtClean="0">
                <a:latin typeface="Calibri" charset="0"/>
                <a:ea typeface="Calibri" charset="0"/>
              </a:rPr>
              <a:t>кінець</a:t>
            </a:r>
            <a:r>
              <a:rPr lang="ru-RU" sz="2800" dirty="0" smtClean="0">
                <a:latin typeface="Calibri" charset="0"/>
                <a:ea typeface="Calibri" charset="0"/>
              </a:rPr>
              <a:t>. </a:t>
            </a:r>
            <a:r>
              <a:rPr lang="ru-RU" sz="2800" dirty="0" err="1" smtClean="0">
                <a:latin typeface="Calibri" charset="0"/>
                <a:ea typeface="Calibri" charset="0"/>
              </a:rPr>
              <a:t>Хто</a:t>
            </a:r>
            <a:r>
              <a:rPr lang="ru-RU" sz="2800" dirty="0" smtClean="0">
                <a:latin typeface="Calibri" charset="0"/>
                <a:ea typeface="Calibri" charset="0"/>
              </a:rPr>
              <a:t> </a:t>
            </a:r>
            <a:r>
              <a:rPr lang="ru-RU" sz="2800" dirty="0" err="1" smtClean="0">
                <a:latin typeface="Calibri" charset="0"/>
                <a:ea typeface="Calibri" charset="0"/>
              </a:rPr>
              <a:t>трудився</a:t>
            </a:r>
            <a:r>
              <a:rPr lang="ru-RU" sz="2800" dirty="0" smtClean="0">
                <a:latin typeface="Calibri" charset="0"/>
                <a:ea typeface="Calibri" charset="0"/>
              </a:rPr>
              <a:t> </a:t>
            </a:r>
            <a:r>
              <a:rPr lang="ru-RU" sz="2800" dirty="0" smtClean="0">
                <a:solidFill>
                  <a:srgbClr val="FFC000"/>
                </a:solidFill>
                <a:latin typeface="Calibri" charset="0"/>
                <a:ea typeface="Calibri" charset="0"/>
              </a:rPr>
              <a:t>…(</a:t>
            </a:r>
            <a:r>
              <a:rPr lang="ru-RU" sz="2800" dirty="0" err="1" smtClean="0">
                <a:solidFill>
                  <a:srgbClr val="FFC000"/>
                </a:solidFill>
                <a:latin typeface="Calibri" charset="0"/>
                <a:ea typeface="Calibri" charset="0"/>
              </a:rPr>
              <a:t>молодець</a:t>
            </a:r>
            <a:r>
              <a:rPr lang="ru-RU" sz="2800" dirty="0" smtClean="0">
                <a:solidFill>
                  <a:srgbClr val="FFC000"/>
                </a:solidFill>
                <a:latin typeface="Calibri" charset="0"/>
                <a:ea typeface="Calibri" charset="0"/>
              </a:rPr>
              <a:t>).</a:t>
            </a:r>
            <a:endParaRPr lang="ru-RU" sz="28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80149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9" y="0"/>
            <a:ext cx="121831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9425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88900"/>
            <a:ext cx="12192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1316990" algn="l"/>
              </a:tabLst>
            </a:pPr>
            <a:r>
              <a:rPr lang="ru-RU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СПІВЧУТТЯ́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810260">
              <a:spcAft>
                <a:spcPts val="0"/>
              </a:spcAft>
            </a:pPr>
            <a:r>
              <a:rPr lang="ru-RU" sz="3600" b="1" dirty="0" err="1">
                <a:latin typeface="Calibri" charset="0"/>
                <a:ea typeface="Calibri" charset="0"/>
              </a:rPr>
              <a:t>Співчуття</a:t>
            </a:r>
            <a:r>
              <a:rPr lang="ru-RU" sz="3600" b="1" dirty="0">
                <a:latin typeface="Calibri" charset="0"/>
                <a:ea typeface="Calibri" charset="0"/>
              </a:rPr>
              <a:t>́ — </a:t>
            </a:r>
            <a:r>
              <a:rPr lang="ru-RU" sz="3600" b="1" dirty="0" err="1">
                <a:latin typeface="Calibri" charset="0"/>
                <a:ea typeface="Calibri" charset="0"/>
              </a:rPr>
              <a:t>чуйне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ставлення</a:t>
            </a:r>
            <a:r>
              <a:rPr lang="ru-RU" sz="3600" b="1" dirty="0">
                <a:latin typeface="Calibri" charset="0"/>
                <a:ea typeface="Calibri" charset="0"/>
              </a:rPr>
              <a:t> до </a:t>
            </a:r>
            <a:r>
              <a:rPr lang="ru-RU" sz="3600" b="1" dirty="0" err="1">
                <a:latin typeface="Calibri" charset="0"/>
                <a:ea typeface="Calibri" charset="0"/>
              </a:rPr>
              <a:t>чийого-небудь</a:t>
            </a:r>
            <a:r>
              <a:rPr lang="ru-RU" sz="3600" b="1" dirty="0">
                <a:latin typeface="Calibri" charset="0"/>
                <a:ea typeface="Calibri" charset="0"/>
              </a:rPr>
              <a:t> горя, до </a:t>
            </a:r>
            <a:r>
              <a:rPr lang="ru-RU" sz="3600" b="1" dirty="0" err="1">
                <a:latin typeface="Calibri" charset="0"/>
                <a:ea typeface="Calibri" charset="0"/>
              </a:rPr>
              <a:t>чиїхсь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переживань</a:t>
            </a:r>
            <a:r>
              <a:rPr lang="ru-RU" sz="3600" b="1" dirty="0">
                <a:latin typeface="Calibri" charset="0"/>
                <a:ea typeface="Calibri" charset="0"/>
              </a:rPr>
              <a:t>. 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810260">
              <a:spcAft>
                <a:spcPts val="0"/>
              </a:spcAft>
            </a:pP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810260">
              <a:spcAft>
                <a:spcPts val="0"/>
              </a:spcAft>
            </a:pP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Велику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силу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має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співчуття</a:t>
            </a:r>
            <a:r>
              <a:rPr lang="ru-RU" sz="3600" dirty="0" smtClean="0">
                <a:solidFill>
                  <a:srgbClr val="000000"/>
                </a:solidFill>
                <a:latin typeface="Calibri" charset="0"/>
                <a:ea typeface="Times New Roman" charset="0"/>
              </a:rPr>
              <a:t>́,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/>
            </a:r>
            <a:b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</a:rPr>
            </a:b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Воно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не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дасть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загинути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, пропасти,</a:t>
            </a:r>
            <a:b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</a:rPr>
            </a:b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Воно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нас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повертає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до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життя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,</a:t>
            </a:r>
            <a:b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</a:rPr>
            </a:b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І не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дає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 нам духом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Times New Roman" charset="0"/>
              </a:rPr>
              <a:t>занепасти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Times New Roman" charset="0"/>
              </a:rPr>
              <a:t>.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13985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24867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1316990" algn="l"/>
              </a:tabLst>
            </a:pPr>
            <a:r>
              <a:rPr lang="ru-RU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ТЕА́ТР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900430">
              <a:spcAft>
                <a:spcPts val="0"/>
              </a:spcAft>
            </a:pPr>
            <a:r>
              <a:rPr lang="ru-RU" sz="2800" b="1" dirty="0" err="1">
                <a:latin typeface="Calibri" charset="0"/>
                <a:ea typeface="Calibri" charset="0"/>
              </a:rPr>
              <a:t>Теа́тр</a:t>
            </a:r>
            <a:r>
              <a:rPr lang="ru-RU" sz="2800" b="1" dirty="0">
                <a:latin typeface="Calibri" charset="0"/>
                <a:ea typeface="Calibri" charset="0"/>
              </a:rPr>
              <a:t> — вид </a:t>
            </a:r>
            <a:r>
              <a:rPr lang="ru-RU" sz="2800" b="1" dirty="0" err="1">
                <a:latin typeface="Calibri" charset="0"/>
                <a:ea typeface="Calibri" charset="0"/>
              </a:rPr>
              <a:t>сценічного</a:t>
            </a:r>
            <a:r>
              <a:rPr lang="ru-RU" sz="2800" b="1" dirty="0">
                <a:latin typeface="Calibri" charset="0"/>
                <a:ea typeface="Calibri" charset="0"/>
              </a:rPr>
              <a:t> </a:t>
            </a:r>
            <a:r>
              <a:rPr lang="ru-RU" sz="2800" b="1" dirty="0" err="1" smtClean="0">
                <a:latin typeface="Calibri" charset="0"/>
                <a:ea typeface="Calibri" charset="0"/>
              </a:rPr>
              <a:t>мистецтва</a:t>
            </a:r>
            <a:r>
              <a:rPr lang="ru-RU" sz="2800" b="1" dirty="0" smtClean="0">
                <a:latin typeface="Calibri" charset="0"/>
                <a:ea typeface="Calibri" charset="0"/>
              </a:rPr>
              <a:t>, </a:t>
            </a:r>
            <a:r>
              <a:rPr lang="ru-RU" sz="2800" b="1" dirty="0" err="1">
                <a:latin typeface="Calibri" charset="0"/>
                <a:ea typeface="Calibri" charset="0"/>
              </a:rPr>
              <a:t>що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відображає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життя</a:t>
            </a:r>
            <a:r>
              <a:rPr lang="ru-RU" sz="2800" b="1" dirty="0">
                <a:latin typeface="Calibri" charset="0"/>
                <a:ea typeface="Calibri" charset="0"/>
              </a:rPr>
              <a:t> в </a:t>
            </a:r>
            <a:r>
              <a:rPr lang="ru-RU" sz="2800" b="1" dirty="0" err="1">
                <a:latin typeface="Calibri" charset="0"/>
                <a:ea typeface="Calibri" charset="0"/>
              </a:rPr>
              <a:t>сценічній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дії</a:t>
            </a:r>
            <a:r>
              <a:rPr lang="ru-RU" sz="2800" b="1" dirty="0">
                <a:latin typeface="Calibri" charset="0"/>
                <a:ea typeface="Calibri" charset="0"/>
              </a:rPr>
              <a:t>, яку </a:t>
            </a:r>
            <a:r>
              <a:rPr lang="ru-RU" sz="2800" b="1" dirty="0" err="1">
                <a:latin typeface="Calibri" charset="0"/>
                <a:ea typeface="Calibri" charset="0"/>
              </a:rPr>
              <a:t>виконують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актори</a:t>
            </a:r>
            <a:r>
              <a:rPr lang="ru-RU" sz="2800" b="1" dirty="0">
                <a:latin typeface="Calibri" charset="0"/>
                <a:ea typeface="Calibri" charset="0"/>
              </a:rPr>
              <a:t> перед </a:t>
            </a:r>
            <a:r>
              <a:rPr lang="ru-RU" sz="2800" b="1" dirty="0" err="1">
                <a:latin typeface="Calibri" charset="0"/>
                <a:ea typeface="Calibri" charset="0"/>
              </a:rPr>
              <a:t>глядачами</a:t>
            </a:r>
            <a:r>
              <a:rPr lang="ru-RU" sz="2800" b="1" dirty="0">
                <a:latin typeface="Calibri" charset="0"/>
                <a:ea typeface="Calibri" charset="0"/>
              </a:rPr>
              <a:t>, а </a:t>
            </a:r>
            <a:r>
              <a:rPr lang="ru-RU" sz="2800" b="1" dirty="0" err="1">
                <a:latin typeface="Calibri" charset="0"/>
                <a:ea typeface="Calibri" charset="0"/>
              </a:rPr>
              <a:t>також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установа</a:t>
            </a:r>
            <a:r>
              <a:rPr lang="ru-RU" sz="2800" b="1" dirty="0">
                <a:latin typeface="Calibri" charset="0"/>
                <a:ea typeface="Calibri" charset="0"/>
              </a:rPr>
              <a:t>, </a:t>
            </a:r>
            <a:r>
              <a:rPr lang="ru-RU" sz="2800" b="1" dirty="0" err="1">
                <a:latin typeface="Calibri" charset="0"/>
                <a:ea typeface="Calibri" charset="0"/>
              </a:rPr>
              <a:t>що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здійснює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сценічні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вистави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певним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колективом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артистів</a:t>
            </a:r>
            <a:r>
              <a:rPr lang="ru-RU" sz="2800" b="1" dirty="0">
                <a:latin typeface="Calibri" charset="0"/>
                <a:ea typeface="Calibri" charset="0"/>
              </a:rPr>
              <a:t> і </a:t>
            </a:r>
            <a:r>
              <a:rPr lang="ru-RU" sz="2800" b="1" dirty="0" err="1">
                <a:latin typeface="Calibri" charset="0"/>
                <a:ea typeface="Calibri" charset="0"/>
              </a:rPr>
              <a:t>приміщення</a:t>
            </a:r>
            <a:r>
              <a:rPr lang="ru-RU" sz="2800" b="1" dirty="0">
                <a:latin typeface="Calibri" charset="0"/>
                <a:ea typeface="Calibri" charset="0"/>
              </a:rPr>
              <a:t>, </a:t>
            </a:r>
            <a:r>
              <a:rPr lang="ru-RU" sz="2800" b="1" dirty="0" err="1">
                <a:latin typeface="Calibri" charset="0"/>
                <a:ea typeface="Calibri" charset="0"/>
              </a:rPr>
              <a:t>будинок</a:t>
            </a:r>
            <a:r>
              <a:rPr lang="ru-RU" sz="2800" b="1" dirty="0">
                <a:latin typeface="Calibri" charset="0"/>
                <a:ea typeface="Calibri" charset="0"/>
              </a:rPr>
              <a:t>, у </a:t>
            </a:r>
            <a:r>
              <a:rPr lang="ru-RU" sz="2800" b="1" dirty="0" err="1">
                <a:latin typeface="Calibri" charset="0"/>
                <a:ea typeface="Calibri" charset="0"/>
              </a:rPr>
              <a:t>якому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відбуваються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вистави</a:t>
            </a:r>
            <a:r>
              <a:rPr lang="ru-RU" sz="2800" b="1" dirty="0">
                <a:latin typeface="Calibri" charset="0"/>
                <a:ea typeface="Calibri" charset="0"/>
              </a:rPr>
              <a:t>. </a:t>
            </a:r>
            <a:endParaRPr lang="ru-RU" sz="2800" dirty="0">
              <a:latin typeface="Times New Roman" charset="0"/>
              <a:ea typeface="Calibri" charset="0"/>
            </a:endParaRPr>
          </a:p>
          <a:p>
            <a:pPr marL="900430">
              <a:spcAft>
                <a:spcPts val="0"/>
              </a:spcAft>
            </a:pPr>
            <a:r>
              <a:rPr lang="ru-RU" sz="2800" b="1" dirty="0">
                <a:latin typeface="Calibri" charset="0"/>
                <a:ea typeface="Calibri" charset="0"/>
              </a:rPr>
              <a:t> </a:t>
            </a:r>
            <a:endParaRPr lang="ru-RU" sz="2800" dirty="0">
              <a:latin typeface="Times New Roman" charset="0"/>
              <a:ea typeface="Calibri" charset="0"/>
            </a:endParaRPr>
          </a:p>
          <a:p>
            <a:pPr marL="810260" algn="ctr">
              <a:spcAft>
                <a:spcPts val="0"/>
              </a:spcAft>
            </a:pPr>
            <a:r>
              <a:rPr lang="ru-RU" sz="2800" dirty="0">
                <a:latin typeface="Calibri" charset="0"/>
                <a:ea typeface="Calibri" charset="0"/>
              </a:rPr>
              <a:t>У </a:t>
            </a:r>
            <a:r>
              <a:rPr lang="ru-RU" sz="2800" dirty="0" err="1">
                <a:latin typeface="Calibri" charset="0"/>
                <a:ea typeface="Calibri" charset="0"/>
              </a:rPr>
              <a:t>дитячому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 smtClean="0">
                <a:latin typeface="Calibri" charset="0"/>
                <a:ea typeface="Calibri" charset="0"/>
              </a:rPr>
              <a:t>теа́трі</a:t>
            </a:r>
            <a:endParaRPr lang="ru-RU" sz="2800" dirty="0">
              <a:latin typeface="Times New Roman" charset="0"/>
              <a:ea typeface="Calibri" charset="0"/>
            </a:endParaRPr>
          </a:p>
          <a:p>
            <a:pPr marL="810260" algn="ctr">
              <a:spcAft>
                <a:spcPts val="0"/>
              </a:spcAft>
            </a:pPr>
            <a:r>
              <a:rPr lang="ru-RU" sz="2800" dirty="0">
                <a:latin typeface="Calibri" charset="0"/>
                <a:ea typeface="Calibri" charset="0"/>
              </a:rPr>
              <a:t>Затихнув </a:t>
            </a:r>
            <a:r>
              <a:rPr lang="ru-RU" sz="2800" dirty="0" err="1">
                <a:latin typeface="Calibri" charset="0"/>
                <a:ea typeface="Calibri" charset="0"/>
              </a:rPr>
              <a:t>гомін</a:t>
            </a:r>
            <a:r>
              <a:rPr lang="ru-RU" sz="2800" dirty="0">
                <a:latin typeface="Calibri" charset="0"/>
                <a:ea typeface="Calibri" charset="0"/>
              </a:rPr>
              <a:t>.</a:t>
            </a:r>
            <a:endParaRPr lang="ru-RU" sz="2800" dirty="0">
              <a:latin typeface="Times New Roman" charset="0"/>
              <a:ea typeface="Calibri" charset="0"/>
            </a:endParaRPr>
          </a:p>
          <a:p>
            <a:pPr marL="810260" algn="ctr">
              <a:spcAft>
                <a:spcPts val="0"/>
              </a:spcAft>
            </a:pPr>
            <a:r>
              <a:rPr lang="ru-RU" sz="2800" dirty="0">
                <a:latin typeface="Calibri" charset="0"/>
                <a:ea typeface="Calibri" charset="0"/>
              </a:rPr>
              <a:t>В </a:t>
            </a:r>
            <a:r>
              <a:rPr lang="ru-RU" sz="2800" dirty="0" err="1">
                <a:latin typeface="Calibri" charset="0"/>
                <a:ea typeface="Calibri" charset="0"/>
              </a:rPr>
              <a:t>залі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згасло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світло</a:t>
            </a:r>
            <a:r>
              <a:rPr lang="ru-RU" sz="2800" dirty="0">
                <a:latin typeface="Calibri" charset="0"/>
                <a:ea typeface="Calibri" charset="0"/>
              </a:rPr>
              <a:t>,</a:t>
            </a:r>
            <a:endParaRPr lang="ru-RU" sz="2800" dirty="0">
              <a:latin typeface="Times New Roman" charset="0"/>
              <a:ea typeface="Calibri" charset="0"/>
            </a:endParaRPr>
          </a:p>
          <a:p>
            <a:pPr marL="810260" algn="ctr">
              <a:spcAft>
                <a:spcPts val="0"/>
              </a:spcAft>
            </a:pPr>
            <a:r>
              <a:rPr lang="ru-RU" sz="2800" dirty="0">
                <a:latin typeface="Calibri" charset="0"/>
                <a:ea typeface="Calibri" charset="0"/>
              </a:rPr>
              <a:t>і, враз заполонивши </a:t>
            </a:r>
            <a:r>
              <a:rPr lang="ru-RU" sz="2800" dirty="0" err="1">
                <a:latin typeface="Calibri" charset="0"/>
                <a:ea typeface="Calibri" charset="0"/>
              </a:rPr>
              <a:t>всі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чуття</a:t>
            </a:r>
            <a:r>
              <a:rPr lang="ru-RU" sz="2800" dirty="0">
                <a:latin typeface="Calibri" charset="0"/>
                <a:ea typeface="Calibri" charset="0"/>
              </a:rPr>
              <a:t>,</a:t>
            </a:r>
            <a:endParaRPr lang="ru-RU" sz="2800" dirty="0">
              <a:latin typeface="Times New Roman" charset="0"/>
              <a:ea typeface="Calibri" charset="0"/>
            </a:endParaRPr>
          </a:p>
          <a:p>
            <a:pPr marL="810260" algn="ctr">
              <a:spcAft>
                <a:spcPts val="0"/>
              </a:spcAft>
            </a:pPr>
            <a:r>
              <a:rPr lang="ru-RU" sz="2800" dirty="0" err="1">
                <a:latin typeface="Calibri" charset="0"/>
                <a:ea typeface="Calibri" charset="0"/>
              </a:rPr>
              <a:t>розсунулась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завіса</a:t>
            </a:r>
            <a:r>
              <a:rPr lang="ru-RU" sz="2800" dirty="0">
                <a:latin typeface="Calibri" charset="0"/>
                <a:ea typeface="Calibri" charset="0"/>
              </a:rPr>
              <a:t>…</a:t>
            </a:r>
            <a:endParaRPr lang="ru-RU" sz="2800" dirty="0">
              <a:latin typeface="Times New Roman" charset="0"/>
              <a:ea typeface="Calibri" charset="0"/>
            </a:endParaRPr>
          </a:p>
          <a:p>
            <a:pPr marL="810260" algn="ctr">
              <a:spcAft>
                <a:spcPts val="0"/>
              </a:spcAft>
            </a:pPr>
            <a:r>
              <a:rPr lang="ru-RU" sz="2800" dirty="0">
                <a:latin typeface="Calibri" charset="0"/>
                <a:ea typeface="Calibri" charset="0"/>
              </a:rPr>
              <a:t>І </a:t>
            </a:r>
            <a:r>
              <a:rPr lang="ru-RU" sz="2800" dirty="0" err="1">
                <a:latin typeface="Calibri" charset="0"/>
                <a:ea typeface="Calibri" charset="0"/>
              </a:rPr>
              <a:t>розквітло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життя</a:t>
            </a:r>
            <a:r>
              <a:rPr lang="ru-RU" sz="2800" dirty="0">
                <a:latin typeface="Calibri" charset="0"/>
                <a:ea typeface="Calibri" charset="0"/>
              </a:rPr>
              <a:t> — </a:t>
            </a:r>
            <a:r>
              <a:rPr lang="ru-RU" sz="2800" dirty="0" err="1">
                <a:latin typeface="Calibri" charset="0"/>
                <a:ea typeface="Calibri" charset="0"/>
              </a:rPr>
              <a:t>мов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казка</a:t>
            </a:r>
            <a:r>
              <a:rPr lang="ru-RU" sz="2800" dirty="0">
                <a:latin typeface="Calibri" charset="0"/>
                <a:ea typeface="Calibri" charset="0"/>
              </a:rPr>
              <a:t>, й </a:t>
            </a:r>
            <a:r>
              <a:rPr lang="ru-RU" sz="2800" dirty="0" err="1">
                <a:latin typeface="Calibri" charset="0"/>
                <a:ea typeface="Calibri" charset="0"/>
              </a:rPr>
              <a:t>казка</a:t>
            </a:r>
            <a:r>
              <a:rPr lang="ru-RU" sz="2800" dirty="0">
                <a:latin typeface="Calibri" charset="0"/>
                <a:ea typeface="Calibri" charset="0"/>
              </a:rPr>
              <a:t> — </a:t>
            </a:r>
            <a:r>
              <a:rPr lang="ru-RU" sz="2800" dirty="0" err="1">
                <a:latin typeface="Calibri" charset="0"/>
                <a:ea typeface="Calibri" charset="0"/>
              </a:rPr>
              <a:t>мов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життя</a:t>
            </a:r>
            <a:r>
              <a:rPr lang="ru-RU" sz="2800" dirty="0">
                <a:latin typeface="Calibri" charset="0"/>
                <a:ea typeface="Calibri" charset="0"/>
              </a:rPr>
              <a:t>.</a:t>
            </a:r>
            <a:endParaRPr lang="ru-RU" sz="28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23637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282700" y="0"/>
            <a:ext cx="953770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26716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"/>
            <a:ext cx="121920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1316990" algn="l"/>
              </a:tabLst>
            </a:pPr>
            <a:r>
              <a:rPr lang="ru-RU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ЧЕРВО́НИЙ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900430">
              <a:spcAft>
                <a:spcPts val="0"/>
              </a:spcAft>
            </a:pPr>
            <a:r>
              <a:rPr lang="ru-RU" sz="3600" b="1" dirty="0" err="1">
                <a:latin typeface="Calibri" charset="0"/>
                <a:ea typeface="Calibri" charset="0"/>
              </a:rPr>
              <a:t>Черво́ний</a:t>
            </a:r>
            <a:r>
              <a:rPr lang="ru-RU" sz="3600" b="1" dirty="0">
                <a:latin typeface="Calibri" charset="0"/>
                <a:ea typeface="Calibri" charset="0"/>
              </a:rPr>
              <a:t> — 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колір</a:t>
            </a:r>
            <a:r>
              <a:rPr lang="ru-RU" sz="3600" b="1" dirty="0">
                <a:latin typeface="Calibri" charset="0"/>
                <a:ea typeface="Calibri" charset="0"/>
              </a:rPr>
              <a:t> , </a:t>
            </a:r>
            <a:r>
              <a:rPr lang="ru-RU" sz="3600" b="1" dirty="0" err="1">
                <a:latin typeface="Calibri" charset="0"/>
                <a:ea typeface="Calibri" charset="0"/>
              </a:rPr>
              <a:t>що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сприймається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людським</a:t>
            </a: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ru-RU" sz="3600" b="1" dirty="0" smtClean="0">
                <a:latin typeface="Calibri" charset="0"/>
                <a:ea typeface="Calibri" charset="0"/>
              </a:rPr>
              <a:t>оком. 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Черво́ний</a:t>
            </a:r>
            <a:r>
              <a:rPr lang="ru-RU" sz="3600" b="1" dirty="0" smtClean="0">
                <a:latin typeface="Calibri" charset="0"/>
                <a:ea typeface="Calibri" charset="0"/>
              </a:rPr>
              <a:t> </a:t>
            </a:r>
            <a:r>
              <a:rPr lang="ru-RU" sz="3600" b="1" dirty="0">
                <a:latin typeface="Calibri" charset="0"/>
                <a:ea typeface="Calibri" charset="0"/>
              </a:rPr>
              <a:t> — </a:t>
            </a:r>
            <a:r>
              <a:rPr lang="ru-RU" sz="3600" b="1" dirty="0" err="1">
                <a:latin typeface="Calibri" charset="0"/>
                <a:ea typeface="Calibri" charset="0"/>
              </a:rPr>
              <a:t>це</a:t>
            </a:r>
            <a:r>
              <a:rPr lang="ru-RU" sz="3600" b="1" dirty="0">
                <a:latin typeface="Calibri" charset="0"/>
                <a:ea typeface="Calibri" charset="0"/>
              </a:rPr>
              <a:t> перший </a:t>
            </a:r>
            <a:r>
              <a:rPr lang="ru-RU" sz="3600" b="1" dirty="0" err="1">
                <a:latin typeface="Calibri" charset="0"/>
                <a:ea typeface="Calibri" charset="0"/>
              </a:rPr>
              <a:t>колір</a:t>
            </a:r>
            <a:r>
              <a:rPr lang="ru-RU" sz="3600" b="1" dirty="0">
                <a:latin typeface="Calibri" charset="0"/>
                <a:ea typeface="Calibri" charset="0"/>
              </a:rPr>
              <a:t> веселки.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900430">
              <a:spcAft>
                <a:spcPts val="0"/>
              </a:spcAft>
            </a:pP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ru-RU" sz="3600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Знайди</a:t>
            </a:r>
            <a:r>
              <a:rPr lang="ru-RU" sz="3600" dirty="0">
                <a:latin typeface="Calibri" charset="0"/>
                <a:ea typeface="Calibri" charset="0"/>
              </a:rPr>
              <a:t> часок, </a:t>
            </a:r>
            <a:r>
              <a:rPr lang="ru-RU" sz="3600" dirty="0" err="1">
                <a:latin typeface="Calibri" charset="0"/>
                <a:ea typeface="Calibri" charset="0"/>
              </a:rPr>
              <a:t>поїдь</a:t>
            </a:r>
            <a:r>
              <a:rPr lang="ru-RU" sz="3600" dirty="0">
                <a:latin typeface="Calibri" charset="0"/>
                <a:ea typeface="Calibri" charset="0"/>
              </a:rPr>
              <a:t> у поле,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Де мак </a:t>
            </a:r>
            <a:r>
              <a:rPr lang="ru-RU" sz="3600" dirty="0" err="1">
                <a:latin typeface="Calibri" charset="0"/>
                <a:ea typeface="Calibri" charset="0"/>
              </a:rPr>
              <a:t>зацвів</a:t>
            </a:r>
            <a:r>
              <a:rPr lang="ru-RU" sz="3600" dirty="0">
                <a:latin typeface="Calibri" charset="0"/>
                <a:ea typeface="Calibri" charset="0"/>
              </a:rPr>
              <a:t>, </a:t>
            </a:r>
            <a:r>
              <a:rPr lang="ru-RU" sz="3600" dirty="0" err="1" smtClean="0">
                <a:latin typeface="Calibri" charset="0"/>
                <a:ea typeface="Calibri" charset="0"/>
              </a:rPr>
              <a:t>черво́ний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>
                <a:latin typeface="Calibri" charset="0"/>
                <a:ea typeface="Calibri" charset="0"/>
              </a:rPr>
              <a:t>мак.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Поглянь</a:t>
            </a:r>
            <a:r>
              <a:rPr lang="ru-RU" sz="3600" dirty="0">
                <a:latin typeface="Calibri" charset="0"/>
                <a:ea typeface="Calibri" charset="0"/>
              </a:rPr>
              <a:t>, як </a:t>
            </a:r>
            <a:r>
              <a:rPr lang="ru-RU" sz="3600" dirty="0" err="1">
                <a:latin typeface="Calibri" charset="0"/>
                <a:ea typeface="Calibri" charset="0"/>
              </a:rPr>
              <a:t>радісно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довкола</a:t>
            </a:r>
            <a:r>
              <a:rPr lang="ru-RU" sz="3600" dirty="0">
                <a:latin typeface="Calibri" charset="0"/>
                <a:ea typeface="Calibri" charset="0"/>
              </a:rPr>
              <a:t>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Цвіте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 smtClean="0">
                <a:latin typeface="Calibri" charset="0"/>
                <a:ea typeface="Calibri" charset="0"/>
              </a:rPr>
              <a:t>черво́но</a:t>
            </a:r>
            <a:r>
              <a:rPr lang="ru-RU" sz="3600" dirty="0">
                <a:latin typeface="Calibri" charset="0"/>
                <a:ea typeface="Calibri" charset="0"/>
              </a:rPr>
              <a:t>, </a:t>
            </a:r>
            <a:r>
              <a:rPr lang="ru-RU" sz="3600" dirty="0" err="1">
                <a:latin typeface="Calibri" charset="0"/>
                <a:ea typeface="Calibri" charset="0"/>
              </a:rPr>
              <a:t>гарно</a:t>
            </a:r>
            <a:r>
              <a:rPr lang="ru-RU" sz="3600" dirty="0">
                <a:latin typeface="Calibri" charset="0"/>
                <a:ea typeface="Calibri" charset="0"/>
              </a:rPr>
              <a:t> як!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5105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/>
          <a:srcRect l="18370" t="16291" r="19009" b="19018"/>
          <a:stretch/>
        </p:blipFill>
        <p:spPr bwMode="auto">
          <a:xfrm>
            <a:off x="2743200" y="0"/>
            <a:ext cx="6769100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3191065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669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1316990" algn="l"/>
              </a:tabLst>
            </a:pPr>
            <a:r>
              <a:rPr lang="ru-RU" sz="9600" b="1" dirty="0">
                <a:solidFill>
                  <a:srgbClr val="FF0000"/>
                </a:solidFill>
                <a:latin typeface="Calibri" charset="0"/>
                <a:ea typeface="Calibri" charset="0"/>
              </a:rPr>
              <a:t>ЧЕРГОВИ́Й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900430">
              <a:spcAft>
                <a:spcPts val="0"/>
              </a:spcAft>
            </a:pPr>
            <a:r>
              <a:rPr lang="ru-RU" sz="3600" b="1" dirty="0" err="1">
                <a:latin typeface="Calibri" charset="0"/>
                <a:ea typeface="Calibri" charset="0"/>
              </a:rPr>
              <a:t>Чергови́й</a:t>
            </a:r>
            <a:r>
              <a:rPr lang="ru-RU" sz="3600" b="1" dirty="0">
                <a:latin typeface="Calibri" charset="0"/>
                <a:ea typeface="Calibri" charset="0"/>
              </a:rPr>
              <a:t> - </a:t>
            </a:r>
            <a:r>
              <a:rPr lang="ru-RU" sz="3600" b="1" dirty="0" err="1">
                <a:latin typeface="Calibri" charset="0"/>
                <a:ea typeface="Calibri" charset="0"/>
              </a:rPr>
              <a:t>який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іде</a:t>
            </a:r>
            <a:r>
              <a:rPr lang="ru-RU" sz="3600" b="1" dirty="0">
                <a:latin typeface="Calibri" charset="0"/>
                <a:ea typeface="Calibri" charset="0"/>
              </a:rPr>
              <a:t> за </a:t>
            </a:r>
            <a:r>
              <a:rPr lang="ru-RU" sz="3600" b="1" dirty="0" err="1">
                <a:latin typeface="Calibri" charset="0"/>
                <a:ea typeface="Calibri" charset="0"/>
              </a:rPr>
              <a:t>попереднім</a:t>
            </a:r>
            <a:r>
              <a:rPr lang="ru-RU" sz="3600" b="1" dirty="0">
                <a:latin typeface="Calibri" charset="0"/>
                <a:ea typeface="Calibri" charset="0"/>
              </a:rPr>
              <a:t> у </a:t>
            </a:r>
            <a:r>
              <a:rPr lang="ru-RU" sz="3600" b="1" dirty="0" err="1">
                <a:latin typeface="Calibri" charset="0"/>
                <a:ea typeface="Calibri" charset="0"/>
              </a:rPr>
              <a:t>певній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послідовності</a:t>
            </a:r>
            <a:r>
              <a:rPr lang="ru-RU" sz="3600" b="1" dirty="0">
                <a:latin typeface="Calibri" charset="0"/>
                <a:ea typeface="Calibri" charset="0"/>
              </a:rPr>
              <a:t>, </a:t>
            </a:r>
            <a:r>
              <a:rPr lang="ru-RU" sz="3600" b="1" dirty="0" err="1">
                <a:latin typeface="Calibri" charset="0"/>
                <a:ea typeface="Calibri" charset="0"/>
              </a:rPr>
              <a:t>є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наступним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щодо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черговості</a:t>
            </a:r>
            <a:r>
              <a:rPr lang="ru-RU" sz="3600" b="1" dirty="0">
                <a:latin typeface="Calibri" charset="0"/>
                <a:ea typeface="Calibri" charset="0"/>
              </a:rPr>
              <a:t>, </a:t>
            </a:r>
            <a:r>
              <a:rPr lang="ru-RU" sz="3600" b="1" dirty="0" err="1">
                <a:latin typeface="Calibri" charset="0"/>
                <a:ea typeface="Calibri" charset="0"/>
              </a:rPr>
              <a:t>виконує</a:t>
            </a:r>
            <a:r>
              <a:rPr lang="ru-RU" sz="3600" b="1" dirty="0">
                <a:latin typeface="Calibri" charset="0"/>
                <a:ea typeface="Calibri" charset="0"/>
              </a:rPr>
              <a:t> в порядку </a:t>
            </a:r>
            <a:r>
              <a:rPr lang="ru-RU" sz="3600" b="1" dirty="0" err="1">
                <a:latin typeface="Calibri" charset="0"/>
                <a:ea typeface="Calibri" charset="0"/>
              </a:rPr>
              <a:t>черговості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які-небудь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обов'язки</a:t>
            </a:r>
            <a:r>
              <a:rPr lang="ru-RU" sz="3600" b="1" dirty="0">
                <a:latin typeface="Calibri" charset="0"/>
                <a:ea typeface="Calibri" charset="0"/>
              </a:rPr>
              <a:t>.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  <a:tabLst>
                <a:tab pos="1316990" algn="l"/>
              </a:tabLst>
            </a:pP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 fontAlgn="base">
              <a:spcAft>
                <a:spcPts val="1800"/>
              </a:spcAft>
            </a:pP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Я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сьогодні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 </a:t>
            </a:r>
            <a:r>
              <a:rPr lang="ru-RU" sz="3600" dirty="0" err="1" smtClean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чергови́й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,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 fontAlgn="base">
              <a:spcAft>
                <a:spcPts val="1800"/>
              </a:spcAft>
            </a:pP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В мене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настрій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 -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службовий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!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 fontAlgn="base">
              <a:spcAft>
                <a:spcPts val="1800"/>
              </a:spcAft>
            </a:pP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На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рукаві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 —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пов’язка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 fontAlgn="base">
              <a:spcAft>
                <a:spcPts val="1800"/>
              </a:spcAft>
            </a:pP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Не </a:t>
            </a:r>
            <a:r>
              <a:rPr lang="ru-RU" sz="3600" dirty="0" err="1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бігайте</a:t>
            </a:r>
            <a:r>
              <a:rPr lang="ru-RU" sz="3600" dirty="0">
                <a:solidFill>
                  <a:srgbClr val="000000"/>
                </a:solidFill>
                <a:latin typeface="Calibri" charset="0"/>
                <a:ea typeface="Calibri" charset="0"/>
                <a:cs typeface="Arial" charset="0"/>
              </a:rPr>
              <a:t>, будь ласка!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4995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/>
          <a:srcRect t="12722"/>
          <a:stretch/>
        </p:blipFill>
        <p:spPr bwMode="auto">
          <a:xfrm>
            <a:off x="1303973" y="0"/>
            <a:ext cx="9431655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7134786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68480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Aft>
                <a:spcPts val="1800"/>
              </a:spcAft>
            </a:pPr>
            <a:r>
              <a:rPr lang="ru-RU" sz="8800" dirty="0">
                <a:solidFill>
                  <a:srgbClr val="FF0000"/>
                </a:solidFill>
                <a:latin typeface="Calibri" charset="0"/>
                <a:ea typeface="Calibri" charset="0"/>
                <a:cs typeface="Arial" charset="0"/>
              </a:rPr>
              <a:t>ЧЕРЕВИ́КИ</a:t>
            </a:r>
            <a:endParaRPr lang="ru-RU" sz="88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900430">
              <a:spcAft>
                <a:spcPts val="0"/>
              </a:spcAft>
            </a:pPr>
            <a:r>
              <a:rPr lang="ru-RU" sz="2800" b="1" dirty="0" err="1">
                <a:latin typeface="Calibri" charset="0"/>
                <a:ea typeface="Calibri" charset="0"/>
              </a:rPr>
              <a:t>Череви́ки</a:t>
            </a:r>
            <a:r>
              <a:rPr lang="ru-RU" sz="2800" b="1" dirty="0">
                <a:latin typeface="Calibri" charset="0"/>
                <a:ea typeface="Calibri" charset="0"/>
              </a:rPr>
              <a:t> - вид </a:t>
            </a:r>
            <a:r>
              <a:rPr lang="ru-RU" sz="2800" b="1" dirty="0" err="1">
                <a:latin typeface="Calibri" charset="0"/>
                <a:ea typeface="Calibri" charset="0"/>
              </a:rPr>
              <a:t>невисокого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взуття</a:t>
            </a:r>
            <a:r>
              <a:rPr lang="ru-RU" sz="2800" b="1" dirty="0">
                <a:latin typeface="Calibri" charset="0"/>
                <a:ea typeface="Calibri" charset="0"/>
              </a:rPr>
              <a:t> на шнурках </a:t>
            </a:r>
            <a:r>
              <a:rPr lang="ru-RU" sz="2800" b="1" dirty="0" err="1">
                <a:latin typeface="Calibri" charset="0"/>
                <a:ea typeface="Calibri" charset="0"/>
              </a:rPr>
              <a:t>або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ґудзиках</a:t>
            </a:r>
            <a:r>
              <a:rPr lang="ru-RU" sz="2800" b="1" dirty="0">
                <a:latin typeface="Calibri" charset="0"/>
                <a:ea typeface="Calibri" charset="0"/>
              </a:rPr>
              <a:t>.  У </a:t>
            </a:r>
            <a:r>
              <a:rPr lang="ru-RU" sz="2800" b="1" dirty="0" err="1">
                <a:latin typeface="Calibri" charset="0"/>
                <a:ea typeface="Calibri" charset="0"/>
              </a:rPr>
              <a:t>сучасних</a:t>
            </a:r>
            <a:r>
              <a:rPr lang="ru-RU" sz="2800" b="1" dirty="0">
                <a:latin typeface="Calibri" charset="0"/>
                <a:ea typeface="Calibri" charset="0"/>
              </a:rPr>
              <a:t> черевиках часто </a:t>
            </a:r>
            <a:r>
              <a:rPr lang="ru-RU" sz="2800" b="1" dirty="0" err="1">
                <a:latin typeface="Calibri" charset="0"/>
                <a:ea typeface="Calibri" charset="0"/>
              </a:rPr>
              <a:t>використовується</a:t>
            </a:r>
            <a:r>
              <a:rPr lang="ru-RU" sz="2800" b="1" dirty="0">
                <a:latin typeface="Calibri" charset="0"/>
                <a:ea typeface="Calibri" charset="0"/>
              </a:rPr>
              <a:t> </a:t>
            </a:r>
            <a:r>
              <a:rPr lang="ru-RU" sz="2800" b="1" dirty="0" err="1" smtClean="0">
                <a:latin typeface="Calibri" charset="0"/>
                <a:ea typeface="Calibri" charset="0"/>
              </a:rPr>
              <a:t>застібка-блискавка</a:t>
            </a:r>
            <a:r>
              <a:rPr lang="ru-RU" sz="2800" b="1" dirty="0">
                <a:latin typeface="Calibri" charset="0"/>
                <a:ea typeface="Calibri" charset="0"/>
              </a:rPr>
              <a:t> </a:t>
            </a:r>
            <a:r>
              <a:rPr lang="ru-RU" sz="2800" b="1" dirty="0" err="1">
                <a:latin typeface="Calibri" charset="0"/>
                <a:ea typeface="Calibri" charset="0"/>
              </a:rPr>
              <a:t>замість</a:t>
            </a:r>
            <a:r>
              <a:rPr lang="ru-RU" sz="2800" b="1" dirty="0">
                <a:latin typeface="Calibri" charset="0"/>
                <a:ea typeface="Calibri" charset="0"/>
              </a:rPr>
              <a:t> </a:t>
            </a:r>
            <a:r>
              <a:rPr lang="ru-RU" sz="2800" b="1" dirty="0" err="1">
                <a:latin typeface="Calibri" charset="0"/>
                <a:ea typeface="Calibri" charset="0"/>
              </a:rPr>
              <a:t>шнурків</a:t>
            </a:r>
            <a:r>
              <a:rPr lang="ru-RU" sz="2800" b="1" dirty="0">
                <a:latin typeface="Calibri" charset="0"/>
                <a:ea typeface="Calibri" charset="0"/>
              </a:rPr>
              <a:t> (</a:t>
            </a:r>
            <a:r>
              <a:rPr lang="ru-RU" sz="2800" b="1" dirty="0" err="1">
                <a:latin typeface="Calibri" charset="0"/>
                <a:ea typeface="Calibri" charset="0"/>
              </a:rPr>
              <a:t>або</a:t>
            </a:r>
            <a:r>
              <a:rPr lang="ru-RU" sz="2800" b="1" dirty="0">
                <a:latin typeface="Calibri" charset="0"/>
                <a:ea typeface="Calibri" charset="0"/>
              </a:rPr>
              <a:t> разом з ними</a:t>
            </a:r>
            <a:r>
              <a:rPr lang="ru-RU" sz="2800" b="1" dirty="0" smtClean="0">
                <a:latin typeface="Calibri" charset="0"/>
                <a:ea typeface="Calibri" charset="0"/>
              </a:rPr>
              <a:t>).</a:t>
            </a:r>
            <a:endParaRPr lang="ru-RU" sz="2800" dirty="0">
              <a:latin typeface="Times New Roman" charset="0"/>
              <a:ea typeface="Calibri" charset="0"/>
            </a:endParaRPr>
          </a:p>
          <a:p>
            <a:pPr marL="900430">
              <a:spcAft>
                <a:spcPts val="0"/>
              </a:spcAft>
            </a:pPr>
            <a:r>
              <a:rPr lang="ru-RU" sz="2800" b="1" dirty="0">
                <a:latin typeface="Calibri" charset="0"/>
                <a:ea typeface="Calibri" charset="0"/>
              </a:rPr>
              <a:t> </a:t>
            </a:r>
            <a:endParaRPr lang="ru-RU" sz="2800" dirty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>
                <a:latin typeface="Calibri" charset="0"/>
                <a:ea typeface="Calibri" charset="0"/>
              </a:rPr>
              <a:t>— </a:t>
            </a:r>
            <a:r>
              <a:rPr lang="ru-RU" sz="2800" dirty="0" err="1">
                <a:latin typeface="Calibri" charset="0"/>
                <a:ea typeface="Calibri" charset="0"/>
              </a:rPr>
              <a:t>Знову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мокрі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 smtClean="0">
                <a:latin typeface="Calibri" charset="0"/>
                <a:ea typeface="Calibri" charset="0"/>
              </a:rPr>
              <a:t>череви́ки</a:t>
            </a:r>
            <a:r>
              <a:rPr lang="ru-RU" sz="2800" dirty="0">
                <a:latin typeface="Calibri" charset="0"/>
                <a:ea typeface="Calibri" charset="0"/>
              </a:rPr>
              <a:t>?! — 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>
                <a:latin typeface="Calibri" charset="0"/>
                <a:ea typeface="Calibri" charset="0"/>
              </a:rPr>
              <a:t>Сварить Вову </a:t>
            </a:r>
            <a:r>
              <a:rPr lang="ru-RU" sz="2800" dirty="0" err="1">
                <a:latin typeface="Calibri" charset="0"/>
                <a:ea typeface="Calibri" charset="0"/>
              </a:rPr>
              <a:t>мати</a:t>
            </a:r>
            <a:r>
              <a:rPr lang="ru-RU" sz="2800" dirty="0">
                <a:latin typeface="Calibri" charset="0"/>
                <a:ea typeface="Calibri" charset="0"/>
              </a:rPr>
              <a:t>.—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 err="1">
                <a:latin typeface="Calibri" charset="0"/>
                <a:ea typeface="Calibri" charset="0"/>
              </a:rPr>
              <a:t>Ти</a:t>
            </a:r>
            <a:r>
              <a:rPr lang="ru-RU" sz="2800" dirty="0">
                <a:latin typeface="Calibri" charset="0"/>
                <a:ea typeface="Calibri" charset="0"/>
              </a:rPr>
              <a:t>, </a:t>
            </a:r>
            <a:r>
              <a:rPr lang="ru-RU" sz="2800" dirty="0" err="1">
                <a:latin typeface="Calibri" charset="0"/>
                <a:ea typeface="Calibri" charset="0"/>
              </a:rPr>
              <a:t>мабуть</a:t>
            </a:r>
            <a:r>
              <a:rPr lang="ru-RU" sz="2800" dirty="0">
                <a:latin typeface="Calibri" charset="0"/>
                <a:ea typeface="Calibri" charset="0"/>
              </a:rPr>
              <a:t>, в </a:t>
            </a:r>
            <a:r>
              <a:rPr lang="ru-RU" sz="2800" dirty="0" err="1">
                <a:latin typeface="Calibri" charset="0"/>
                <a:ea typeface="Calibri" charset="0"/>
              </a:rPr>
              <a:t>усіх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калюжах</a:t>
            </a:r>
            <a:r>
              <a:rPr lang="ru-RU" sz="2800" dirty="0">
                <a:latin typeface="Calibri" charset="0"/>
                <a:ea typeface="Calibri" charset="0"/>
              </a:rPr>
              <a:t> 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 err="1">
                <a:latin typeface="Calibri" charset="0"/>
                <a:ea typeface="Calibri" charset="0"/>
              </a:rPr>
              <a:t>Встигнув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побувати</a:t>
            </a:r>
            <a:r>
              <a:rPr lang="ru-RU" sz="2800" dirty="0">
                <a:latin typeface="Calibri" charset="0"/>
                <a:ea typeface="Calibri" charset="0"/>
              </a:rPr>
              <a:t>?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>
                <a:latin typeface="Calibri" charset="0"/>
                <a:ea typeface="Calibri" charset="0"/>
              </a:rPr>
              <a:t>— </a:t>
            </a:r>
            <a:r>
              <a:rPr lang="ru-RU" sz="2800" dirty="0" err="1">
                <a:latin typeface="Calibri" charset="0"/>
                <a:ea typeface="Calibri" charset="0"/>
              </a:rPr>
              <a:t>Що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ви</a:t>
            </a:r>
            <a:r>
              <a:rPr lang="ru-RU" sz="2800" dirty="0">
                <a:latin typeface="Calibri" charset="0"/>
                <a:ea typeface="Calibri" charset="0"/>
              </a:rPr>
              <a:t>, </a:t>
            </a:r>
            <a:r>
              <a:rPr lang="ru-RU" sz="2800" dirty="0" err="1">
                <a:latin typeface="Calibri" charset="0"/>
                <a:ea typeface="Calibri" charset="0"/>
              </a:rPr>
              <a:t>мамо</a:t>
            </a:r>
            <a:r>
              <a:rPr lang="ru-RU" sz="2800" dirty="0">
                <a:latin typeface="Calibri" charset="0"/>
                <a:ea typeface="Calibri" charset="0"/>
              </a:rPr>
              <a:t>,— </a:t>
            </a:r>
            <a:r>
              <a:rPr lang="ru-RU" sz="2800" dirty="0" err="1">
                <a:latin typeface="Calibri" charset="0"/>
                <a:ea typeface="Calibri" charset="0"/>
              </a:rPr>
              <a:t>каже</a:t>
            </a:r>
            <a:r>
              <a:rPr lang="ru-RU" sz="2800" dirty="0">
                <a:latin typeface="Calibri" charset="0"/>
                <a:ea typeface="Calibri" charset="0"/>
              </a:rPr>
              <a:t> Вова,— 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>
                <a:latin typeface="Calibri" charset="0"/>
                <a:ea typeface="Calibri" charset="0"/>
              </a:rPr>
              <a:t>Не </a:t>
            </a:r>
            <a:r>
              <a:rPr lang="ru-RU" sz="2800" dirty="0" err="1">
                <a:latin typeface="Calibri" charset="0"/>
                <a:ea typeface="Calibri" charset="0"/>
              </a:rPr>
              <a:t>хвилюйтесь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дуже</a:t>
            </a:r>
            <a:r>
              <a:rPr lang="ru-RU" sz="2800" dirty="0">
                <a:latin typeface="Calibri" charset="0"/>
                <a:ea typeface="Calibri" charset="0"/>
              </a:rPr>
              <a:t>: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 err="1">
                <a:latin typeface="Calibri" charset="0"/>
                <a:ea typeface="Calibri" charset="0"/>
              </a:rPr>
              <a:t>Ще</a:t>
            </a:r>
            <a:r>
              <a:rPr lang="ru-RU" sz="2800" dirty="0">
                <a:latin typeface="Calibri" charset="0"/>
                <a:ea typeface="Calibri" charset="0"/>
              </a:rPr>
              <a:t> й на завтра </a:t>
            </a:r>
            <a:r>
              <a:rPr lang="ru-RU" sz="2800" dirty="0" err="1">
                <a:latin typeface="Calibri" charset="0"/>
                <a:ea typeface="Calibri" charset="0"/>
              </a:rPr>
              <a:t>залишилось</a:t>
            </a:r>
            <a:r>
              <a:rPr lang="ru-RU" sz="2800" dirty="0">
                <a:latin typeface="Calibri" charset="0"/>
                <a:ea typeface="Calibri" charset="0"/>
              </a:rPr>
              <a:t> 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 err="1">
                <a:latin typeface="Calibri" charset="0"/>
                <a:ea typeface="Calibri" charset="0"/>
              </a:rPr>
              <a:t>Чотири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калюжі</a:t>
            </a:r>
            <a:r>
              <a:rPr lang="ru-RU" sz="2800" dirty="0">
                <a:latin typeface="Calibri" charset="0"/>
                <a:ea typeface="Calibri" charset="0"/>
              </a:rPr>
              <a:t>!</a:t>
            </a:r>
            <a:endParaRPr lang="ru-RU" sz="28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80913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/>
          <a:srcRect t="9390" b="1963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369024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6786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Aft>
                <a:spcPts val="1800"/>
              </a:spcAft>
            </a:pPr>
            <a:r>
              <a:rPr lang="ru-RU" sz="9600" dirty="0">
                <a:solidFill>
                  <a:srgbClr val="FF0000"/>
                </a:solidFill>
                <a:latin typeface="Calibri" charset="0"/>
                <a:ea typeface="Calibri" charset="0"/>
                <a:cs typeface="Arial" charset="0"/>
              </a:rPr>
              <a:t>ЧЕРНЕ́ТКА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900430">
              <a:spcAft>
                <a:spcPts val="0"/>
              </a:spcAft>
            </a:pPr>
            <a:r>
              <a:rPr lang="ru-RU" sz="3600" b="1" dirty="0" err="1">
                <a:latin typeface="Calibri" charset="0"/>
                <a:ea typeface="Calibri" charset="0"/>
              </a:rPr>
              <a:t>Черне́тка</a:t>
            </a:r>
            <a:r>
              <a:rPr lang="ru-RU" sz="3600" b="1" dirty="0">
                <a:latin typeface="Calibri" charset="0"/>
                <a:ea typeface="Calibri" charset="0"/>
              </a:rPr>
              <a:t> — </a:t>
            </a:r>
            <a:r>
              <a:rPr lang="ru-RU" sz="3600" b="1" dirty="0" err="1">
                <a:latin typeface="Calibri" charset="0"/>
                <a:ea typeface="Calibri" charset="0"/>
              </a:rPr>
              <a:t>попередня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версія</a:t>
            </a: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ru-RU" sz="3600" b="1" dirty="0" smtClean="0">
                <a:latin typeface="Calibri" charset="0"/>
                <a:ea typeface="Calibri" charset="0"/>
              </a:rPr>
              <a:t>документа</a:t>
            </a:r>
            <a:r>
              <a:rPr lang="ru-RU" sz="3600" b="1" dirty="0">
                <a:latin typeface="Calibri" charset="0"/>
                <a:ea typeface="Calibri" charset="0"/>
              </a:rPr>
              <a:t> (яка написана </a:t>
            </a:r>
            <a:r>
              <a:rPr lang="ru-RU" sz="3600" b="1" dirty="0" err="1">
                <a:latin typeface="Calibri" charset="0"/>
                <a:ea typeface="Calibri" charset="0"/>
              </a:rPr>
              <a:t>від</a:t>
            </a:r>
            <a:r>
              <a:rPr lang="ru-RU" sz="3600" b="1" dirty="0">
                <a:latin typeface="Calibri" charset="0"/>
                <a:ea typeface="Calibri" charset="0"/>
              </a:rPr>
              <a:t> руки, </a:t>
            </a:r>
            <a:r>
              <a:rPr lang="ru-RU" sz="3600" b="1" dirty="0" err="1">
                <a:latin typeface="Calibri" charset="0"/>
                <a:ea typeface="Calibri" charset="0"/>
              </a:rPr>
              <a:t>машинописом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або</a:t>
            </a:r>
            <a:r>
              <a:rPr lang="ru-RU" sz="3600" b="1" dirty="0">
                <a:latin typeface="Calibri" charset="0"/>
                <a:ea typeface="Calibri" charset="0"/>
              </a:rPr>
              <a:t> за </a:t>
            </a:r>
            <a:r>
              <a:rPr lang="ru-RU" sz="3600" b="1" dirty="0" err="1">
                <a:latin typeface="Calibri" charset="0"/>
                <a:ea typeface="Calibri" charset="0"/>
              </a:rPr>
              <a:t>допомогою</a:t>
            </a: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r>
              <a:rPr lang="ru-RU" sz="3600" b="1" dirty="0" err="1" smtClean="0">
                <a:latin typeface="Calibri" charset="0"/>
                <a:ea typeface="Calibri" charset="0"/>
              </a:rPr>
              <a:t>комп’ютера</a:t>
            </a:r>
            <a:r>
              <a:rPr lang="ru-RU" sz="3600" b="1" dirty="0" smtClean="0">
                <a:latin typeface="Calibri" charset="0"/>
                <a:ea typeface="Calibri" charset="0"/>
              </a:rPr>
              <a:t>), </a:t>
            </a:r>
            <a:r>
              <a:rPr lang="ru-RU" sz="3600" b="1" dirty="0" err="1">
                <a:latin typeface="Calibri" charset="0"/>
                <a:ea typeface="Calibri" charset="0"/>
              </a:rPr>
              <a:t>що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відображає</a:t>
            </a:r>
            <a:r>
              <a:rPr lang="ru-RU" sz="3600" b="1" dirty="0">
                <a:latin typeface="Calibri" charset="0"/>
                <a:ea typeface="Calibri" charset="0"/>
              </a:rPr>
              <a:t> роботу автора </a:t>
            </a:r>
            <a:r>
              <a:rPr lang="ru-RU" sz="3600" b="1" dirty="0" err="1">
                <a:latin typeface="Calibri" charset="0"/>
                <a:ea typeface="Calibri" charset="0"/>
              </a:rPr>
              <a:t>або</a:t>
            </a:r>
            <a:r>
              <a:rPr lang="ru-RU" sz="3600" b="1" dirty="0">
                <a:latin typeface="Calibri" charset="0"/>
                <a:ea typeface="Calibri" charset="0"/>
              </a:rPr>
              <a:t> редактора над текстом. </a:t>
            </a:r>
            <a:r>
              <a:rPr lang="ru-RU" sz="3600" b="1" dirty="0" err="1">
                <a:latin typeface="Calibri" charset="0"/>
                <a:ea typeface="Calibri" charset="0"/>
              </a:rPr>
              <a:t>Саме</a:t>
            </a:r>
            <a:r>
              <a:rPr lang="ru-RU" sz="3600" b="1" dirty="0">
                <a:latin typeface="Calibri" charset="0"/>
                <a:ea typeface="Calibri" charset="0"/>
              </a:rPr>
              <a:t> з </a:t>
            </a:r>
            <a:r>
              <a:rPr lang="ru-RU" sz="3600" b="1" dirty="0" err="1">
                <a:latin typeface="Calibri" charset="0"/>
                <a:ea typeface="Calibri" charset="0"/>
              </a:rPr>
              <a:t>чернетки</a:t>
            </a:r>
            <a:r>
              <a:rPr lang="ru-RU" sz="3600" b="1" dirty="0">
                <a:latin typeface="Calibri" charset="0"/>
                <a:ea typeface="Calibri" charset="0"/>
              </a:rPr>
              <a:t> </a:t>
            </a:r>
            <a:r>
              <a:rPr lang="ru-RU" sz="3600" b="1" dirty="0" err="1">
                <a:latin typeface="Calibri" charset="0"/>
                <a:ea typeface="Calibri" charset="0"/>
              </a:rPr>
              <a:t>починається</a:t>
            </a:r>
            <a:r>
              <a:rPr lang="ru-RU" sz="3600" b="1" dirty="0">
                <a:latin typeface="Calibri" charset="0"/>
                <a:ea typeface="Calibri" charset="0"/>
              </a:rPr>
              <a:t>, </a:t>
            </a:r>
            <a:r>
              <a:rPr lang="ru-RU" sz="3600" b="1" dirty="0" err="1">
                <a:latin typeface="Calibri" charset="0"/>
                <a:ea typeface="Calibri" charset="0"/>
              </a:rPr>
              <a:t>зазвичай</a:t>
            </a:r>
            <a:r>
              <a:rPr lang="ru-RU" sz="3600" b="1" dirty="0">
                <a:latin typeface="Calibri" charset="0"/>
                <a:ea typeface="Calibri" charset="0"/>
              </a:rPr>
              <a:t>, </a:t>
            </a:r>
            <a:r>
              <a:rPr lang="ru-RU" sz="3600" b="1" dirty="0" err="1">
                <a:latin typeface="Calibri" charset="0"/>
                <a:ea typeface="Calibri" charset="0"/>
              </a:rPr>
              <a:t>складання</a:t>
            </a:r>
            <a:r>
              <a:rPr lang="ru-RU" sz="3600" b="1" dirty="0">
                <a:latin typeface="Calibri" charset="0"/>
                <a:ea typeface="Calibri" charset="0"/>
              </a:rPr>
              <a:t> документа.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marL="900430">
              <a:spcAft>
                <a:spcPts val="0"/>
              </a:spcAft>
            </a:pPr>
            <a:r>
              <a:rPr lang="ru-RU" sz="3600" b="1" dirty="0">
                <a:latin typeface="Calibri" charset="0"/>
                <a:ea typeface="Calibri" charset="0"/>
              </a:rPr>
              <a:t> 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Щоб</a:t>
            </a:r>
            <a:r>
              <a:rPr lang="ru-RU" sz="3600" dirty="0">
                <a:latin typeface="Calibri" charset="0"/>
                <a:ea typeface="Calibri" charset="0"/>
              </a:rPr>
              <a:t> красиво </a:t>
            </a:r>
            <a:r>
              <a:rPr lang="ru-RU" sz="3600" dirty="0" err="1">
                <a:latin typeface="Calibri" charset="0"/>
                <a:ea typeface="Calibri" charset="0"/>
              </a:rPr>
              <a:t>написати</a:t>
            </a:r>
            <a:r>
              <a:rPr lang="ru-RU" sz="3600" dirty="0">
                <a:latin typeface="Calibri" charset="0"/>
                <a:ea typeface="Calibri" charset="0"/>
              </a:rPr>
              <a:t>, треба </a:t>
            </a:r>
            <a:r>
              <a:rPr lang="ru-RU" sz="3600" dirty="0" err="1">
                <a:latin typeface="Calibri" charset="0"/>
                <a:ea typeface="Calibri" charset="0"/>
              </a:rPr>
              <a:t>всім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попрацювати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3600" dirty="0">
                <a:latin typeface="Calibri" charset="0"/>
                <a:ea typeface="Calibri" charset="0"/>
              </a:rPr>
              <a:t> У кожного </a:t>
            </a:r>
            <a:r>
              <a:rPr lang="ru-RU" sz="3600" dirty="0" err="1">
                <a:latin typeface="Calibri" charset="0"/>
                <a:ea typeface="Calibri" charset="0"/>
              </a:rPr>
              <a:t>школярика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є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найперший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зошит</a:t>
            </a:r>
            <a:r>
              <a:rPr lang="ru-RU" sz="3600" dirty="0">
                <a:latin typeface="Calibri" charset="0"/>
                <a:ea typeface="Calibri" charset="0"/>
              </a:rPr>
              <a:t>.</a:t>
            </a:r>
            <a:endParaRPr lang="ru-RU" sz="3600" dirty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3600" dirty="0" err="1">
                <a:latin typeface="Calibri" charset="0"/>
                <a:ea typeface="Calibri" charset="0"/>
              </a:rPr>
              <a:t>Зветься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>
                <a:latin typeface="Calibri" charset="0"/>
                <a:ea typeface="Calibri" charset="0"/>
              </a:rPr>
              <a:t>він</a:t>
            </a:r>
            <a:r>
              <a:rPr lang="ru-RU" sz="3600" dirty="0">
                <a:latin typeface="Calibri" charset="0"/>
                <a:ea typeface="Calibri" charset="0"/>
              </a:rPr>
              <a:t> </a:t>
            </a:r>
            <a:r>
              <a:rPr lang="ru-RU" sz="3600" dirty="0" err="1" smtClean="0">
                <a:latin typeface="Calibri" charset="0"/>
                <a:ea typeface="Calibri" charset="0"/>
              </a:rPr>
              <a:t>черне́ткою</a:t>
            </a:r>
            <a:r>
              <a:rPr lang="ru-RU" sz="3600" dirty="0" smtClean="0">
                <a:latin typeface="Calibri" charset="0"/>
                <a:ea typeface="Calibri" charset="0"/>
              </a:rPr>
              <a:t> </a:t>
            </a:r>
            <a:r>
              <a:rPr lang="ru-RU" sz="3600" dirty="0">
                <a:latin typeface="Calibri" charset="0"/>
                <a:ea typeface="Calibri" charset="0"/>
              </a:rPr>
              <a:t>– ваш </a:t>
            </a:r>
            <a:r>
              <a:rPr lang="ru-RU" sz="3600" dirty="0" err="1">
                <a:latin typeface="Calibri" charset="0"/>
                <a:ea typeface="Calibri" charset="0"/>
              </a:rPr>
              <a:t>помічник</a:t>
            </a:r>
            <a:r>
              <a:rPr lang="ru-RU" sz="3600" dirty="0">
                <a:latin typeface="Calibri" charset="0"/>
                <a:ea typeface="Calibri" charset="0"/>
              </a:rPr>
              <a:t> хороший.</a:t>
            </a:r>
            <a:endParaRPr lang="ru-RU" sz="36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72056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2531673"/>
              </p:ext>
            </p:extLst>
          </p:nvPr>
        </p:nvGraphicFramePr>
        <p:xfrm>
          <a:off x="0" y="2"/>
          <a:ext cx="12192000" cy="68579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8092"/>
                <a:gridCol w="11163908"/>
              </a:tblGrid>
              <a:tr h="871663">
                <a:tc gridSpan="2">
                  <a:txBody>
                    <a:bodyPr/>
                    <a:lstStyle/>
                    <a:p>
                      <a:pPr algn="ctr" fontAlgn="base">
                        <a:spcAft>
                          <a:spcPts val="1800"/>
                        </a:spcAft>
                      </a:pPr>
                      <a:r>
                        <a:rPr lang="ru-RU" sz="4000" dirty="0" smtClean="0"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Calibri" charset="0"/>
                        </a:rPr>
                        <a:t>       ТИЖДЕНЬ</a:t>
                      </a:r>
                      <a:endParaRPr lang="ru-RU" sz="4000" dirty="0">
                        <a:solidFill>
                          <a:schemeClr val="tx1"/>
                        </a:solidFill>
                        <a:effectLst/>
                        <a:latin typeface="Calibri" charset="0"/>
                        <a:ea typeface="Calibri" charset="0"/>
                      </a:endParaRPr>
                    </a:p>
                  </a:txBody>
                  <a:tcPr marL="42941" marR="4294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2836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1800"/>
                        </a:spcAft>
                      </a:pPr>
                      <a:r>
                        <a:rPr lang="ru-RU" sz="2300">
                          <a:effectLst/>
                        </a:rPr>
                        <a:t>1</a:t>
                      </a:r>
                      <a:endParaRPr lang="ru-RU" sz="800">
                        <a:effectLst/>
                        <a:latin typeface="Calibri" charset="0"/>
                        <a:ea typeface="Calibri" charset="0"/>
                      </a:endParaRPr>
                    </a:p>
                  </a:txBody>
                  <a:tcPr marL="42941" marR="42941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1800"/>
                        </a:spcAft>
                      </a:pPr>
                      <a:r>
                        <a:rPr lang="ru-RU" sz="2300">
                          <a:effectLst/>
                        </a:rPr>
                        <a:t>ПОНЕДІЛОК</a:t>
                      </a:r>
                      <a:endParaRPr lang="ru-RU" sz="800">
                        <a:effectLst/>
                        <a:latin typeface="Calibri" charset="0"/>
                        <a:ea typeface="Calibri" charset="0"/>
                      </a:endParaRPr>
                    </a:p>
                  </a:txBody>
                  <a:tcPr marL="42941" marR="42941" marT="0" marB="0"/>
                </a:tc>
              </a:tr>
              <a:tr h="871663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1800"/>
                        </a:spcAft>
                      </a:pPr>
                      <a:r>
                        <a:rPr lang="ru-RU" sz="2300">
                          <a:effectLst/>
                        </a:rPr>
                        <a:t>2</a:t>
                      </a:r>
                      <a:endParaRPr lang="ru-RU" sz="800">
                        <a:effectLst/>
                        <a:latin typeface="Calibri" charset="0"/>
                        <a:ea typeface="Calibri" charset="0"/>
                      </a:endParaRPr>
                    </a:p>
                  </a:txBody>
                  <a:tcPr marL="42941" marR="42941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1800"/>
                        </a:spcAft>
                      </a:pPr>
                      <a:r>
                        <a:rPr lang="ru-RU" sz="2300">
                          <a:effectLst/>
                        </a:rPr>
                        <a:t>ВІВТОРОК</a:t>
                      </a:r>
                      <a:endParaRPr lang="ru-RU" sz="800">
                        <a:effectLst/>
                        <a:latin typeface="Calibri" charset="0"/>
                        <a:ea typeface="Calibri" charset="0"/>
                      </a:endParaRPr>
                    </a:p>
                  </a:txBody>
                  <a:tcPr marL="42941" marR="42941" marT="0" marB="0"/>
                </a:tc>
              </a:tr>
              <a:tr h="842836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1800"/>
                        </a:spcAft>
                      </a:pPr>
                      <a:r>
                        <a:rPr lang="ru-RU" sz="2300">
                          <a:effectLst/>
                        </a:rPr>
                        <a:t>3</a:t>
                      </a:r>
                      <a:endParaRPr lang="ru-RU" sz="800">
                        <a:effectLst/>
                        <a:latin typeface="Calibri" charset="0"/>
                        <a:ea typeface="Calibri" charset="0"/>
                      </a:endParaRPr>
                    </a:p>
                  </a:txBody>
                  <a:tcPr marL="42941" marR="42941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1800"/>
                        </a:spcAft>
                      </a:pPr>
                      <a:r>
                        <a:rPr lang="ru-RU" sz="2300">
                          <a:effectLst/>
                        </a:rPr>
                        <a:t>СЕРЕДА</a:t>
                      </a:r>
                      <a:endParaRPr lang="ru-RU" sz="800">
                        <a:effectLst/>
                        <a:latin typeface="Calibri" charset="0"/>
                        <a:ea typeface="Calibri" charset="0"/>
                      </a:endParaRPr>
                    </a:p>
                  </a:txBody>
                  <a:tcPr marL="42941" marR="42941" marT="0" marB="0"/>
                </a:tc>
              </a:tr>
              <a:tr h="871663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1800"/>
                        </a:spcAft>
                      </a:pPr>
                      <a:r>
                        <a:rPr lang="ru-RU" sz="3600" dirty="0">
                          <a:solidFill>
                            <a:srgbClr val="FF0000"/>
                          </a:solidFill>
                          <a:effectLst/>
                        </a:rPr>
                        <a:t>4</a:t>
                      </a:r>
                      <a:endParaRPr lang="ru-RU" sz="3600" dirty="0">
                        <a:solidFill>
                          <a:srgbClr val="FF0000"/>
                        </a:solidFill>
                        <a:effectLst/>
                        <a:latin typeface="Calibri" charset="0"/>
                        <a:ea typeface="Calibri" charset="0"/>
                      </a:endParaRPr>
                    </a:p>
                  </a:txBody>
                  <a:tcPr marL="42941" marR="42941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1800"/>
                        </a:spcAft>
                      </a:pPr>
                      <a:r>
                        <a:rPr lang="ru-RU" sz="3600" b="1" dirty="0">
                          <a:solidFill>
                            <a:srgbClr val="FF0000"/>
                          </a:solidFill>
                          <a:effectLst/>
                        </a:rPr>
                        <a:t>ЧЕТВЕР</a:t>
                      </a:r>
                      <a:endParaRPr lang="ru-RU" sz="3600" b="1" dirty="0">
                        <a:solidFill>
                          <a:srgbClr val="FF0000"/>
                        </a:solidFill>
                        <a:effectLst/>
                        <a:latin typeface="Calibri" charset="0"/>
                        <a:ea typeface="Calibri" charset="0"/>
                      </a:endParaRPr>
                    </a:p>
                  </a:txBody>
                  <a:tcPr marL="42941" marR="42941" marT="0" marB="0"/>
                </a:tc>
              </a:tr>
              <a:tr h="871663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1800"/>
                        </a:spcAft>
                      </a:pPr>
                      <a:r>
                        <a:rPr lang="ru-RU" sz="2300">
                          <a:effectLst/>
                        </a:rPr>
                        <a:t>5</a:t>
                      </a:r>
                      <a:endParaRPr lang="ru-RU" sz="800">
                        <a:effectLst/>
                        <a:latin typeface="Calibri" charset="0"/>
                        <a:ea typeface="Calibri" charset="0"/>
                      </a:endParaRPr>
                    </a:p>
                  </a:txBody>
                  <a:tcPr marL="42941" marR="42941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1800"/>
                        </a:spcAft>
                      </a:pPr>
                      <a:r>
                        <a:rPr lang="ru-RU" sz="2300">
                          <a:effectLst/>
                        </a:rPr>
                        <a:t>П'ЯТНИЦЯ</a:t>
                      </a:r>
                      <a:endParaRPr lang="ru-RU" sz="800">
                        <a:effectLst/>
                        <a:latin typeface="Calibri" charset="0"/>
                        <a:ea typeface="Calibri" charset="0"/>
                      </a:endParaRPr>
                    </a:p>
                  </a:txBody>
                  <a:tcPr marL="42941" marR="42941" marT="0" marB="0"/>
                </a:tc>
              </a:tr>
              <a:tr h="842836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1800"/>
                        </a:spcAft>
                      </a:pPr>
                      <a:r>
                        <a:rPr lang="ru-RU" sz="2300">
                          <a:effectLst/>
                        </a:rPr>
                        <a:t>6</a:t>
                      </a:r>
                      <a:endParaRPr lang="ru-RU" sz="800">
                        <a:effectLst/>
                        <a:latin typeface="Calibri" charset="0"/>
                        <a:ea typeface="Calibri" charset="0"/>
                      </a:endParaRPr>
                    </a:p>
                  </a:txBody>
                  <a:tcPr marL="42941" marR="42941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1800"/>
                        </a:spcAft>
                      </a:pPr>
                      <a:r>
                        <a:rPr lang="ru-RU" sz="2300">
                          <a:effectLst/>
                        </a:rPr>
                        <a:t>СУБОТА</a:t>
                      </a:r>
                      <a:endParaRPr lang="ru-RU" sz="800">
                        <a:effectLst/>
                        <a:latin typeface="Calibri" charset="0"/>
                        <a:ea typeface="Calibri" charset="0"/>
                      </a:endParaRPr>
                    </a:p>
                  </a:txBody>
                  <a:tcPr marL="42941" marR="42941" marT="0" marB="0"/>
                </a:tc>
              </a:tr>
              <a:tr h="842836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1800"/>
                        </a:spcAft>
                      </a:pPr>
                      <a:r>
                        <a:rPr lang="ru-RU" sz="2300">
                          <a:effectLst/>
                        </a:rPr>
                        <a:t>7</a:t>
                      </a:r>
                      <a:endParaRPr lang="ru-RU" sz="800">
                        <a:effectLst/>
                        <a:latin typeface="Calibri" charset="0"/>
                        <a:ea typeface="Calibri" charset="0"/>
                      </a:endParaRPr>
                    </a:p>
                  </a:txBody>
                  <a:tcPr marL="42941" marR="42941" marT="0" marB="0"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1800"/>
                        </a:spcAft>
                      </a:pPr>
                      <a:r>
                        <a:rPr lang="ru-RU" sz="2300" dirty="0">
                          <a:effectLst/>
                        </a:rPr>
                        <a:t>НЕДІЛЯ</a:t>
                      </a:r>
                      <a:endParaRPr lang="ru-RU" sz="800" dirty="0">
                        <a:effectLst/>
                        <a:latin typeface="Calibri" charset="0"/>
                        <a:ea typeface="Calibri" charset="0"/>
                      </a:endParaRPr>
                    </a:p>
                  </a:txBody>
                  <a:tcPr marL="42941" marR="4294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960921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9000">
              <a:srgbClr val="FFFF00">
                <a:lumMod val="55000"/>
                <a:lumOff val="45000"/>
                <a:alpha val="80000"/>
              </a:srgbClr>
            </a:gs>
            <a:gs pos="60000">
              <a:schemeClr val="accent1">
                <a:lumMod val="45000"/>
                <a:lumOff val="55000"/>
                <a:alpha val="0"/>
              </a:schemeClr>
            </a:gs>
            <a:gs pos="100000">
              <a:srgbClr val="0070C0">
                <a:lumMod val="79000"/>
                <a:lumOff val="21000"/>
              </a:srgb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"/>
            <a:ext cx="12192000" cy="6971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Aft>
                <a:spcPts val="1800"/>
              </a:spcAft>
            </a:pPr>
            <a:r>
              <a:rPr lang="ru-RU" sz="9600" dirty="0">
                <a:solidFill>
                  <a:srgbClr val="FF0000"/>
                </a:solidFill>
                <a:latin typeface="Calibri" charset="0"/>
                <a:ea typeface="Calibri" charset="0"/>
                <a:cs typeface="Arial" charset="0"/>
              </a:rPr>
              <a:t>ЧЕТВЕ́Р</a:t>
            </a:r>
            <a:endParaRPr lang="ru-RU" sz="9600" dirty="0">
              <a:solidFill>
                <a:srgbClr val="FF0000"/>
              </a:solidFill>
              <a:latin typeface="Times New Roman" charset="0"/>
              <a:ea typeface="Calibri" charset="0"/>
            </a:endParaRPr>
          </a:p>
          <a:p>
            <a:pPr marL="900430">
              <a:spcAft>
                <a:spcPts val="0"/>
              </a:spcAft>
            </a:pPr>
            <a:r>
              <a:rPr lang="ru-RU" sz="2800" b="1" dirty="0" err="1">
                <a:latin typeface="Calibri" charset="0"/>
                <a:ea typeface="Calibri" charset="0"/>
              </a:rPr>
              <a:t>Четве́р</a:t>
            </a:r>
            <a:r>
              <a:rPr lang="ru-RU" sz="2800" b="1" dirty="0">
                <a:latin typeface="Calibri" charset="0"/>
                <a:ea typeface="Calibri" charset="0"/>
              </a:rPr>
              <a:t> — </a:t>
            </a:r>
            <a:r>
              <a:rPr lang="ru-RU" sz="2800" b="1" dirty="0" err="1">
                <a:latin typeface="Calibri" charset="0"/>
                <a:ea typeface="Calibri" charset="0"/>
              </a:rPr>
              <a:t>четвертий</a:t>
            </a:r>
            <a:r>
              <a:rPr lang="ru-RU" sz="2800" b="1" dirty="0">
                <a:latin typeface="Calibri" charset="0"/>
                <a:ea typeface="Calibri" charset="0"/>
              </a:rPr>
              <a:t> </a:t>
            </a:r>
            <a:r>
              <a:rPr lang="ru-RU" sz="2800" b="1" dirty="0" smtClean="0">
                <a:latin typeface="Calibri" charset="0"/>
                <a:ea typeface="Calibri" charset="0"/>
              </a:rPr>
              <a:t>день </a:t>
            </a:r>
            <a:r>
              <a:rPr lang="ru-RU" sz="2800" b="1" dirty="0" err="1" smtClean="0">
                <a:latin typeface="Calibri" charset="0"/>
                <a:ea typeface="Calibri" charset="0"/>
              </a:rPr>
              <a:t>тижня</a:t>
            </a:r>
            <a:r>
              <a:rPr lang="ru-RU" sz="2800" b="1" dirty="0">
                <a:latin typeface="Calibri" charset="0"/>
                <a:ea typeface="Calibri" charset="0"/>
              </a:rPr>
              <a:t> </a:t>
            </a:r>
            <a:r>
              <a:rPr lang="ru-RU" sz="2800" b="1" dirty="0" err="1">
                <a:latin typeface="Calibri" charset="0"/>
                <a:ea typeface="Calibri" charset="0"/>
              </a:rPr>
              <a:t>між</a:t>
            </a:r>
            <a:r>
              <a:rPr lang="ru-RU" sz="2800" b="1" dirty="0">
                <a:latin typeface="Calibri" charset="0"/>
                <a:ea typeface="Calibri" charset="0"/>
              </a:rPr>
              <a:t> </a:t>
            </a:r>
            <a:r>
              <a:rPr lang="ru-RU" sz="2800" b="1" dirty="0" err="1" smtClean="0">
                <a:latin typeface="Calibri" charset="0"/>
                <a:ea typeface="Calibri" charset="0"/>
              </a:rPr>
              <a:t>середою</a:t>
            </a:r>
            <a:r>
              <a:rPr lang="ru-RU" sz="2800" b="1" dirty="0">
                <a:latin typeface="Calibri" charset="0"/>
                <a:ea typeface="Calibri" charset="0"/>
              </a:rPr>
              <a:t> та </a:t>
            </a:r>
            <a:r>
              <a:rPr lang="ru-RU" sz="2800" b="1" dirty="0" err="1" smtClean="0">
                <a:latin typeface="Calibri" charset="0"/>
                <a:ea typeface="Calibri" charset="0"/>
              </a:rPr>
              <a:t>п’ятницею</a:t>
            </a:r>
            <a:r>
              <a:rPr lang="uk-UA" sz="2800" b="1" dirty="0" smtClean="0">
                <a:latin typeface="Calibri" charset="0"/>
                <a:ea typeface="Calibri" charset="0"/>
              </a:rPr>
              <a:t>. </a:t>
            </a:r>
            <a:endParaRPr lang="ru-RU" sz="2800" dirty="0">
              <a:latin typeface="Times New Roman" charset="0"/>
              <a:ea typeface="Calibri" charset="0"/>
            </a:endParaRPr>
          </a:p>
          <a:p>
            <a:pPr marL="900430">
              <a:spcAft>
                <a:spcPts val="0"/>
              </a:spcAft>
            </a:pPr>
            <a:r>
              <a:rPr lang="ru-RU" sz="2800" b="1" dirty="0">
                <a:latin typeface="Calibri" charset="0"/>
                <a:ea typeface="Calibri" charset="0"/>
              </a:rPr>
              <a:t> </a:t>
            </a:r>
            <a:endParaRPr lang="ru-RU" sz="2800" dirty="0">
              <a:latin typeface="Times New Roman" charset="0"/>
              <a:ea typeface="Calibri" charset="0"/>
            </a:endParaRPr>
          </a:p>
          <a:p>
            <a:pPr algn="ctr">
              <a:spcAft>
                <a:spcPts val="0"/>
              </a:spcAft>
            </a:pPr>
            <a:r>
              <a:rPr lang="ru-RU" sz="2800" dirty="0" err="1">
                <a:latin typeface="Calibri" charset="0"/>
                <a:ea typeface="Calibri" charset="0"/>
              </a:rPr>
              <a:t>Днів</a:t>
            </a:r>
            <a:r>
              <a:rPr lang="ru-RU" sz="2800" dirty="0">
                <a:latin typeface="Calibri" charset="0"/>
                <a:ea typeface="Calibri" charset="0"/>
              </a:rPr>
              <a:t> у </a:t>
            </a:r>
            <a:r>
              <a:rPr lang="ru-RU" sz="2800" dirty="0" err="1">
                <a:latin typeface="Calibri" charset="0"/>
                <a:ea typeface="Calibri" charset="0"/>
              </a:rPr>
              <a:t>тижні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рівно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сім</a:t>
            </a:r>
            <a:r>
              <a:rPr lang="ru-RU" sz="2800" dirty="0">
                <a:latin typeface="Calibri" charset="0"/>
                <a:ea typeface="Calibri" charset="0"/>
              </a:rPr>
              <a:t> 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>
                <a:latin typeface="Calibri" charset="0"/>
                <a:ea typeface="Calibri" charset="0"/>
              </a:rPr>
              <a:t>– </a:t>
            </a:r>
            <a:r>
              <a:rPr lang="ru-RU" sz="2800" dirty="0" err="1">
                <a:latin typeface="Calibri" charset="0"/>
                <a:ea typeface="Calibri" charset="0"/>
              </a:rPr>
              <a:t>Назви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вивчимо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усі</a:t>
            </a:r>
            <a:r>
              <a:rPr lang="ru-RU" sz="2800" dirty="0">
                <a:latin typeface="Calibri" charset="0"/>
                <a:ea typeface="Calibri" charset="0"/>
              </a:rPr>
              <a:t>. 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 err="1">
                <a:latin typeface="Calibri" charset="0"/>
                <a:ea typeface="Calibri" charset="0"/>
              </a:rPr>
              <a:t>Понеділок</a:t>
            </a:r>
            <a:r>
              <a:rPr lang="ru-RU" sz="2800" dirty="0">
                <a:latin typeface="Calibri" charset="0"/>
                <a:ea typeface="Calibri" charset="0"/>
              </a:rPr>
              <a:t> – перший день, 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>
                <a:latin typeface="Calibri" charset="0"/>
                <a:ea typeface="Calibri" charset="0"/>
              </a:rPr>
              <a:t>А за ним </a:t>
            </a:r>
            <a:r>
              <a:rPr lang="ru-RU" sz="2800" dirty="0" err="1">
                <a:latin typeface="Calibri" charset="0"/>
                <a:ea typeface="Calibri" charset="0"/>
              </a:rPr>
              <a:t>вівторок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йде</a:t>
            </a:r>
            <a:r>
              <a:rPr lang="ru-RU" sz="2800" dirty="0">
                <a:latin typeface="Calibri" charset="0"/>
                <a:ea typeface="Calibri" charset="0"/>
              </a:rPr>
              <a:t>. 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 err="1">
                <a:latin typeface="Calibri" charset="0"/>
                <a:ea typeface="Calibri" charset="0"/>
              </a:rPr>
              <a:t>Далі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smtClean="0">
                <a:latin typeface="Calibri" charset="0"/>
                <a:ea typeface="Calibri" charset="0"/>
              </a:rPr>
              <a:t>середа, </a:t>
            </a:r>
            <a:r>
              <a:rPr lang="ru-RU" sz="2800" b="1" i="1" u="sng" dirty="0" err="1" smtClean="0">
                <a:solidFill>
                  <a:srgbClr val="FF0000"/>
                </a:solidFill>
                <a:latin typeface="Calibri" charset="0"/>
                <a:ea typeface="Calibri" charset="0"/>
              </a:rPr>
              <a:t>четвер</a:t>
            </a:r>
            <a:r>
              <a:rPr lang="ru-RU" sz="2800" b="1" i="1" u="sng" smtClean="0">
                <a:solidFill>
                  <a:srgbClr val="FF0000"/>
                </a:solidFill>
                <a:latin typeface="Calibri" charset="0"/>
                <a:ea typeface="Calibri" charset="0"/>
              </a:rPr>
              <a:t> </a:t>
            </a:r>
            <a:r>
              <a:rPr lang="ru-RU" sz="2800" smtClean="0">
                <a:latin typeface="Calibri" charset="0"/>
                <a:ea typeface="Calibri" charset="0"/>
              </a:rPr>
              <a:t>–</a:t>
            </a:r>
            <a:r>
              <a:rPr lang="ru-RU" sz="2800" dirty="0">
                <a:latin typeface="Calibri" charset="0"/>
                <a:ea typeface="Calibri" charset="0"/>
              </a:rPr>
              <a:t> 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>
                <a:latin typeface="Calibri" charset="0"/>
                <a:ea typeface="Calibri" charset="0"/>
              </a:rPr>
              <a:t>Твердо знаю я </a:t>
            </a:r>
            <a:r>
              <a:rPr lang="ru-RU" sz="2800" dirty="0" err="1">
                <a:latin typeface="Calibri" charset="0"/>
                <a:ea typeface="Calibri" charset="0"/>
              </a:rPr>
              <a:t>тепер</a:t>
            </a:r>
            <a:r>
              <a:rPr lang="ru-RU" sz="2800" dirty="0">
                <a:latin typeface="Calibri" charset="0"/>
                <a:ea typeface="Calibri" charset="0"/>
              </a:rPr>
              <a:t>. 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 err="1">
                <a:latin typeface="Calibri" charset="0"/>
                <a:ea typeface="Calibri" charset="0"/>
              </a:rPr>
              <a:t>Після</a:t>
            </a:r>
            <a:r>
              <a:rPr lang="ru-RU" sz="2800" dirty="0">
                <a:latin typeface="Calibri" charset="0"/>
                <a:ea typeface="Calibri" charset="0"/>
              </a:rPr>
              <a:t> </a:t>
            </a:r>
            <a:r>
              <a:rPr lang="ru-RU" sz="2800" dirty="0" err="1">
                <a:latin typeface="Calibri" charset="0"/>
                <a:ea typeface="Calibri" charset="0"/>
              </a:rPr>
              <a:t>п'ятниці</a:t>
            </a:r>
            <a:r>
              <a:rPr lang="ru-RU" sz="2800" dirty="0">
                <a:latin typeface="Calibri" charset="0"/>
                <a:ea typeface="Calibri" charset="0"/>
              </a:rPr>
              <a:t> – </a:t>
            </a:r>
            <a:r>
              <a:rPr lang="ru-RU" sz="2800" dirty="0" err="1">
                <a:latin typeface="Calibri" charset="0"/>
                <a:ea typeface="Calibri" charset="0"/>
              </a:rPr>
              <a:t>субота</a:t>
            </a:r>
            <a:r>
              <a:rPr lang="ru-RU" sz="2800" dirty="0">
                <a:latin typeface="Calibri" charset="0"/>
                <a:ea typeface="Calibri" charset="0"/>
              </a:rPr>
              <a:t>, 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>
                <a:latin typeface="Calibri" charset="0"/>
                <a:ea typeface="Calibri" charset="0"/>
              </a:rPr>
              <a:t>Де </a:t>
            </a:r>
            <a:r>
              <a:rPr lang="ru-RU" sz="2800" dirty="0" err="1">
                <a:latin typeface="Calibri" charset="0"/>
                <a:ea typeface="Calibri" charset="0"/>
              </a:rPr>
              <a:t>кінчається</a:t>
            </a:r>
            <a:r>
              <a:rPr lang="ru-RU" sz="2800" dirty="0">
                <a:latin typeface="Calibri" charset="0"/>
                <a:ea typeface="Calibri" charset="0"/>
              </a:rPr>
              <a:t> робота. 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>
                <a:latin typeface="Calibri" charset="0"/>
                <a:ea typeface="Calibri" charset="0"/>
              </a:rPr>
              <a:t>Ну, а </a:t>
            </a:r>
            <a:r>
              <a:rPr lang="ru-RU" sz="2800" dirty="0" err="1">
                <a:latin typeface="Calibri" charset="0"/>
                <a:ea typeface="Calibri" charset="0"/>
              </a:rPr>
              <a:t>сьомий</a:t>
            </a:r>
            <a:r>
              <a:rPr lang="ru-RU" sz="2800" dirty="0">
                <a:latin typeface="Calibri" charset="0"/>
                <a:ea typeface="Calibri" charset="0"/>
              </a:rPr>
              <a:t> день </a:t>
            </a:r>
            <a:r>
              <a:rPr lang="ru-RU" sz="2800" dirty="0" err="1">
                <a:latin typeface="Calibri" charset="0"/>
                <a:ea typeface="Calibri" charset="0"/>
              </a:rPr>
              <a:t>який</a:t>
            </a:r>
            <a:r>
              <a:rPr lang="ru-RU" sz="2800" dirty="0">
                <a:latin typeface="Calibri" charset="0"/>
                <a:ea typeface="Calibri" charset="0"/>
              </a:rPr>
              <a:t>? </a:t>
            </a:r>
            <a:br>
              <a:rPr lang="ru-RU" sz="2800" dirty="0">
                <a:latin typeface="Calibri" charset="0"/>
                <a:ea typeface="Calibri" charset="0"/>
              </a:rPr>
            </a:br>
            <a:r>
              <a:rPr lang="ru-RU" sz="2800" dirty="0">
                <a:latin typeface="Calibri" charset="0"/>
                <a:ea typeface="Calibri" charset="0"/>
              </a:rPr>
              <a:t>Та </a:t>
            </a:r>
            <a:r>
              <a:rPr lang="ru-RU" sz="2800" dirty="0" err="1">
                <a:latin typeface="Calibri" charset="0"/>
                <a:ea typeface="Calibri" charset="0"/>
              </a:rPr>
              <a:t>звичайно</a:t>
            </a:r>
            <a:r>
              <a:rPr lang="ru-RU" sz="2800" dirty="0">
                <a:latin typeface="Calibri" charset="0"/>
                <a:ea typeface="Calibri" charset="0"/>
              </a:rPr>
              <a:t> ж – </a:t>
            </a:r>
            <a:r>
              <a:rPr lang="ru-RU" sz="2800" dirty="0" err="1">
                <a:latin typeface="Calibri" charset="0"/>
                <a:ea typeface="Calibri" charset="0"/>
              </a:rPr>
              <a:t>вихідний</a:t>
            </a:r>
            <a:r>
              <a:rPr lang="ru-RU" sz="2800" dirty="0">
                <a:latin typeface="Calibri" charset="0"/>
                <a:ea typeface="Calibri" charset="0"/>
              </a:rPr>
              <a:t>.</a:t>
            </a:r>
            <a:endParaRPr lang="ru-RU" sz="2800" dirty="0">
              <a:effectLst/>
              <a:latin typeface="Times New Roman" charset="0"/>
              <a:ea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1325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300</TotalTime>
  <Words>290</Words>
  <Application>Microsoft Macintosh PowerPoint</Application>
  <PresentationFormat>Широкоэкранный</PresentationFormat>
  <Paragraphs>313</Paragraphs>
  <Slides>69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69</vt:i4>
      </vt:variant>
    </vt:vector>
  </HeadingPairs>
  <TitlesOfParts>
    <vt:vector size="75" baseType="lpstr">
      <vt:lpstr>Calibri</vt:lpstr>
      <vt:lpstr>Calibri Light</vt:lpstr>
      <vt:lpstr>Helvetica</vt:lpstr>
      <vt:lpstr>Times New Roman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15.0034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Microsoft Office</dc:creator>
  <cp:lastModifiedBy>пользователь Microsoft Office</cp:lastModifiedBy>
  <cp:revision>29</cp:revision>
  <dcterms:created xsi:type="dcterms:W3CDTF">2017-08-05T07:23:38Z</dcterms:created>
  <dcterms:modified xsi:type="dcterms:W3CDTF">2017-08-07T09:59:25Z</dcterms:modified>
</cp:coreProperties>
</file>