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60" r:id="rId2"/>
    <p:sldId id="259" r:id="rId3"/>
    <p:sldId id="261" r:id="rId4"/>
    <p:sldId id="265" r:id="rId5"/>
    <p:sldId id="262" r:id="rId6"/>
    <p:sldId id="263" r:id="rId7"/>
    <p:sldId id="264" r:id="rId8"/>
    <p:sldId id="266" r:id="rId9"/>
    <p:sldId id="267" r:id="rId10"/>
    <p:sldId id="258" r:id="rId11"/>
    <p:sldId id="278" r:id="rId12"/>
    <p:sldId id="283" r:id="rId13"/>
    <p:sldId id="268" r:id="rId14"/>
    <p:sldId id="279" r:id="rId15"/>
    <p:sldId id="280" r:id="rId16"/>
    <p:sldId id="269" r:id="rId17"/>
    <p:sldId id="271" r:id="rId18"/>
    <p:sldId id="281" r:id="rId19"/>
    <p:sldId id="274" r:id="rId20"/>
    <p:sldId id="272" r:id="rId21"/>
    <p:sldId id="277" r:id="rId22"/>
    <p:sldId id="282" r:id="rId23"/>
    <p:sldId id="273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0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27A7B-6AAC-462A-B998-AA83C58E19F8}" type="datetimeFigureOut">
              <a:rPr lang="uk-UA" smtClean="0"/>
              <a:t>11.11.2017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3E31AC-7F57-4E2D-8A2F-D1D569C82D6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10589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3E31AC-7F57-4E2D-8A2F-D1D569C82D62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1226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3E31AC-7F57-4E2D-8A2F-D1D569C82D62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81017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ynonyms_uk.enacademic.com/1056/%D0%B2%D0%B8%D1%82%D1%96%D0%B2%D0%BA%D0%B0" TargetMode="External"/><Relationship Id="rId2" Type="http://schemas.openxmlformats.org/officeDocument/2006/relationships/hyperlink" Target="http://ukrainian_explanatory.academic.ru/20818/%D0%B2%D0%B8%D1%82%D1%96%D0%B2%D0%BA%D0%B0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88024" y="260649"/>
            <a:ext cx="4032448" cy="2952328"/>
          </a:xfrm>
        </p:spPr>
        <p:txBody>
          <a:bodyPr>
            <a:normAutofit/>
          </a:bodyPr>
          <a:lstStyle/>
          <a:p>
            <a:pPr marL="18288" indent="0" algn="ctr">
              <a:buNone/>
            </a:pPr>
            <a:r>
              <a:rPr lang="uk-UA" sz="3200" dirty="0" smtClean="0"/>
              <a:t>УРОК  З </a:t>
            </a:r>
            <a:br>
              <a:rPr lang="uk-UA" sz="3200" dirty="0" smtClean="0"/>
            </a:br>
            <a:r>
              <a:rPr lang="uk-UA" sz="3200" dirty="0" smtClean="0"/>
              <a:t> ЛІТЕРАТУРНОГО  ЧИТАННЯ</a:t>
            </a:r>
          </a:p>
          <a:p>
            <a:pPr marL="18288" indent="0" algn="ctr">
              <a:buNone/>
            </a:pPr>
            <a:r>
              <a:rPr lang="uk-UA" sz="3200" dirty="0" smtClean="0"/>
              <a:t>у  3 класі</a:t>
            </a:r>
            <a:endParaRPr lang="uk-UA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6093296"/>
            <a:ext cx="7543800" cy="648072"/>
          </a:xfrm>
        </p:spPr>
        <p:txBody>
          <a:bodyPr/>
          <a:lstStyle/>
          <a:p>
            <a:pPr algn="ctr"/>
            <a:r>
              <a:rPr lang="uk-UA" dirty="0" smtClean="0"/>
              <a:t>                                </a:t>
            </a:r>
            <a:endParaRPr lang="uk-UA" dirty="0"/>
          </a:p>
        </p:txBody>
      </p:sp>
      <p:pic>
        <p:nvPicPr>
          <p:cNvPr id="1026" name="Picture 2" descr="C:\Users\KIRCHAK\Desktop\ЗИМА\07b7fec2dc8759cd1de40046965c1c91d9074f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4372"/>
            <a:ext cx="3829050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IRCHAK\Desktop\ЗИМА\kids-reading5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301" y="3645024"/>
            <a:ext cx="4214403" cy="28072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KIRCHAK\Desktop\ЗИМА\chomu-nashi-diti-ne-chitayu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23451"/>
            <a:ext cx="3793887" cy="27287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93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685801"/>
            <a:ext cx="8208912" cy="1951111"/>
          </a:xfrm>
        </p:spPr>
        <p:txBody>
          <a:bodyPr>
            <a:normAutofit fontScale="92500" lnSpcReduction="10000"/>
          </a:bodyPr>
          <a:lstStyle/>
          <a:p>
            <a:pPr marL="18288" indent="0" algn="ctr">
              <a:buNone/>
            </a:pPr>
            <a:r>
              <a:rPr lang="uk-UA" sz="2400" i="1" dirty="0">
                <a:effectLst/>
              </a:rPr>
              <a:t>Український тлумачний словник</a:t>
            </a:r>
            <a:endParaRPr lang="uk-UA" sz="2400" dirty="0">
              <a:effectLst/>
            </a:endParaRPr>
          </a:p>
          <a:p>
            <a:pPr marL="18288" lvl="0" indent="0">
              <a:buNone/>
            </a:pPr>
            <a:endParaRPr lang="uk-UA" u="sng" dirty="0" smtClean="0">
              <a:effectLst/>
              <a:hlinkClick r:id="rId2"/>
            </a:endParaRPr>
          </a:p>
          <a:p>
            <a:pPr marL="18288" lvl="0" indent="0">
              <a:buNone/>
            </a:pPr>
            <a:r>
              <a:rPr lang="uk-UA" b="1" u="sng" dirty="0" smtClean="0">
                <a:effectLst/>
                <a:hlinkClick r:id="rId2"/>
              </a:rPr>
              <a:t>витівка</a:t>
            </a:r>
            <a:r>
              <a:rPr lang="uk-UA" dirty="0">
                <a:effectLst/>
              </a:rPr>
              <a:t> — </a:t>
            </a:r>
            <a:r>
              <a:rPr lang="uk-UA" dirty="0" smtClean="0">
                <a:effectLst/>
              </a:rPr>
              <a:t> </a:t>
            </a:r>
            <a:r>
              <a:rPr lang="uk-UA" dirty="0">
                <a:effectLst/>
              </a:rPr>
              <a:t>1) Вчинок, дія, вигадка, що виходить за межі звичайних норм. || Вигадка з метою обманути кого </a:t>
            </a:r>
            <a:r>
              <a:rPr lang="uk-UA" dirty="0" err="1">
                <a:effectLst/>
              </a:rPr>
              <a:t>небудь</a:t>
            </a:r>
            <a:r>
              <a:rPr lang="uk-UA" dirty="0">
                <a:effectLst/>
              </a:rPr>
              <a:t> або </a:t>
            </a:r>
            <a:r>
              <a:rPr lang="uk-UA" i="1" dirty="0">
                <a:effectLst/>
              </a:rPr>
              <a:t>нашкодити комусь</a:t>
            </a:r>
            <a:r>
              <a:rPr lang="uk-UA" dirty="0">
                <a:effectLst/>
              </a:rPr>
              <a:t>. 2) Що </a:t>
            </a:r>
            <a:r>
              <a:rPr lang="uk-UA" dirty="0" err="1">
                <a:effectLst/>
              </a:rPr>
              <a:t>небудь</a:t>
            </a:r>
            <a:r>
              <a:rPr lang="uk-UA" dirty="0">
                <a:effectLst/>
              </a:rPr>
              <a:t> сказане або зроблене для розваги, сміху; жарт, вигадка …  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476672"/>
            <a:ext cx="8208912" cy="5832648"/>
          </a:xfrm>
        </p:spPr>
        <p:txBody>
          <a:bodyPr/>
          <a:lstStyle/>
          <a:p>
            <a:pPr lvl="0" algn="ctr"/>
            <a:r>
              <a:rPr lang="uk-UA" sz="2000" b="1" u="sng" dirty="0" smtClean="0">
                <a:effectLst/>
              </a:rPr>
              <a:t/>
            </a:r>
            <a:br>
              <a:rPr lang="uk-UA" sz="2000" b="1" u="sng" dirty="0" smtClean="0">
                <a:effectLst/>
              </a:rPr>
            </a:br>
            <a:r>
              <a:rPr lang="uk-UA" sz="2000" b="1" u="sng" dirty="0">
                <a:effectLst/>
              </a:rPr>
              <a:t/>
            </a:r>
            <a:br>
              <a:rPr lang="uk-UA" sz="2000" b="1" u="sng" dirty="0">
                <a:effectLst/>
              </a:rPr>
            </a:br>
            <a:r>
              <a:rPr lang="uk-UA" sz="2000" b="1" u="sng" dirty="0" smtClean="0">
                <a:effectLst/>
              </a:rPr>
              <a:t/>
            </a:r>
            <a:br>
              <a:rPr lang="uk-UA" sz="2000" b="1" u="sng" dirty="0" smtClean="0">
                <a:effectLst/>
              </a:rPr>
            </a:br>
            <a:r>
              <a:rPr lang="uk-UA" sz="2000" b="1" u="sng" dirty="0">
                <a:effectLst/>
              </a:rPr>
              <a:t/>
            </a:r>
            <a:br>
              <a:rPr lang="uk-UA" sz="2000" b="1" u="sng" dirty="0">
                <a:effectLst/>
              </a:rPr>
            </a:br>
            <a:r>
              <a:rPr lang="uk-UA" sz="2000" b="1" u="sng" dirty="0">
                <a:effectLst/>
              </a:rPr>
              <a:t/>
            </a:r>
            <a:br>
              <a:rPr lang="uk-UA" sz="2000" b="1" u="sng" dirty="0">
                <a:effectLst/>
              </a:rPr>
            </a:br>
            <a:r>
              <a:rPr lang="uk-UA" sz="2000" b="1" u="sng" dirty="0" smtClean="0">
                <a:effectLst/>
              </a:rPr>
              <a:t>                                                                   </a:t>
            </a:r>
            <a:br>
              <a:rPr lang="uk-UA" sz="2000" b="1" u="sng" dirty="0" smtClean="0">
                <a:effectLst/>
              </a:rPr>
            </a:br>
            <a:r>
              <a:rPr lang="uk-UA" sz="2000" b="1" u="sng" dirty="0">
                <a:effectLst/>
              </a:rPr>
              <a:t/>
            </a:r>
            <a:br>
              <a:rPr lang="uk-UA" sz="2000" b="1" u="sng" dirty="0">
                <a:effectLst/>
              </a:rPr>
            </a:br>
            <a:r>
              <a:rPr lang="uk-UA" sz="2000" b="1" u="sng" dirty="0" smtClean="0">
                <a:effectLst/>
              </a:rPr>
              <a:t/>
            </a:r>
            <a:br>
              <a:rPr lang="uk-UA" sz="2000" b="1" u="sng" dirty="0" smtClean="0">
                <a:effectLst/>
              </a:rPr>
            </a:br>
            <a:r>
              <a:rPr lang="uk-UA" sz="2000" b="1" u="sng" dirty="0">
                <a:effectLst/>
              </a:rPr>
              <a:t/>
            </a:r>
            <a:br>
              <a:rPr lang="uk-UA" sz="2000" b="1" u="sng" dirty="0">
                <a:effectLst/>
              </a:rPr>
            </a:br>
            <a:r>
              <a:rPr lang="uk-UA" sz="2000" b="1" u="sng" dirty="0" smtClean="0">
                <a:effectLst/>
              </a:rPr>
              <a:t/>
            </a:r>
            <a:br>
              <a:rPr lang="uk-UA" sz="2000" b="1" u="sng" dirty="0" smtClean="0">
                <a:effectLst/>
              </a:rPr>
            </a:br>
            <a:r>
              <a:rPr lang="uk-UA" sz="2000" b="1" u="sng" dirty="0" smtClean="0">
                <a:effectLst/>
              </a:rPr>
              <a:t/>
            </a:r>
            <a:br>
              <a:rPr lang="uk-UA" sz="2000" b="1" u="sng" dirty="0" smtClean="0">
                <a:effectLst/>
              </a:rPr>
            </a:br>
            <a:r>
              <a:rPr lang="uk-UA" sz="2000" i="1" dirty="0" smtClean="0">
                <a:effectLst/>
              </a:rPr>
              <a:t>Словник </a:t>
            </a:r>
            <a:r>
              <a:rPr lang="uk-UA" sz="2000" i="1" dirty="0">
                <a:effectLst/>
              </a:rPr>
              <a:t>синонімів української мови</a:t>
            </a:r>
            <a:r>
              <a:rPr lang="uk-UA" sz="2000" dirty="0">
                <a:effectLst/>
              </a:rPr>
              <a:t/>
            </a:r>
            <a:br>
              <a:rPr lang="uk-UA" sz="2000" dirty="0">
                <a:effectLst/>
              </a:rPr>
            </a:br>
            <a:r>
              <a:rPr lang="uk-UA" sz="2000" b="1" u="sng" dirty="0">
                <a:effectLst/>
                <a:hlinkClick r:id="rId3"/>
              </a:rPr>
              <a:t/>
            </a:r>
            <a:br>
              <a:rPr lang="uk-UA" sz="2000" b="1" u="sng" dirty="0">
                <a:effectLst/>
                <a:hlinkClick r:id="rId3"/>
              </a:rPr>
            </a:br>
            <a:r>
              <a:rPr lang="uk-UA" sz="2000" b="1" u="sng" dirty="0" smtClean="0">
                <a:effectLst/>
                <a:hlinkClick r:id="rId3"/>
              </a:rPr>
              <a:t>витівка</a:t>
            </a:r>
            <a:r>
              <a:rPr lang="uk-UA" sz="2000" dirty="0">
                <a:effectLst/>
              </a:rPr>
              <a:t> — 1) (</a:t>
            </a:r>
            <a:r>
              <a:rPr lang="uk-UA" sz="2000" i="1" dirty="0">
                <a:effectLst/>
              </a:rPr>
              <a:t>учинок, дія, що виходить за межі узвичаєних норм</a:t>
            </a:r>
            <a:r>
              <a:rPr lang="uk-UA" sz="2000" dirty="0">
                <a:effectLst/>
              </a:rPr>
              <a:t>), вибрик, вихватка, коник, номер, фокус, </a:t>
            </a:r>
            <a:r>
              <a:rPr lang="uk-UA" sz="2000" dirty="0" err="1">
                <a:effectLst/>
              </a:rPr>
              <a:t>шту</a:t>
            </a:r>
            <a:r>
              <a:rPr lang="uk-UA" sz="2000" dirty="0">
                <a:effectLst/>
              </a:rPr>
              <a:t>(ч)</a:t>
            </a:r>
            <a:r>
              <a:rPr lang="uk-UA" sz="2000" dirty="0" err="1">
                <a:effectLst/>
              </a:rPr>
              <a:t>ка</a:t>
            </a:r>
            <a:r>
              <a:rPr lang="uk-UA" sz="2000" dirty="0">
                <a:effectLst/>
              </a:rPr>
              <a:t>, </a:t>
            </a:r>
            <a:r>
              <a:rPr lang="uk-UA" sz="2000" dirty="0" smtClean="0">
                <a:effectLst/>
              </a:rPr>
              <a:t>каверза, трюк,  </a:t>
            </a:r>
            <a:r>
              <a:rPr lang="uk-UA" sz="2000" dirty="0">
                <a:effectLst/>
              </a:rPr>
              <a:t>фіґлі </a:t>
            </a:r>
            <a:r>
              <a:rPr lang="uk-UA" sz="2000" dirty="0" err="1" smtClean="0">
                <a:effectLst/>
              </a:rPr>
              <a:t>міґлі</a:t>
            </a:r>
            <a:r>
              <a:rPr lang="uk-UA" sz="2000" dirty="0" smtClean="0">
                <a:effectLst/>
              </a:rPr>
              <a:t>; </a:t>
            </a:r>
            <a:br>
              <a:rPr lang="uk-UA" sz="2000" dirty="0" smtClean="0">
                <a:effectLst/>
              </a:rPr>
            </a:br>
            <a:r>
              <a:rPr lang="uk-UA" sz="2000" dirty="0" smtClean="0">
                <a:effectLst/>
              </a:rPr>
              <a:t>(забаганки</a:t>
            </a:r>
            <a:r>
              <a:rPr lang="uk-UA" sz="2000" dirty="0">
                <a:effectLst/>
              </a:rPr>
              <a:t>) </a:t>
            </a:r>
            <a:r>
              <a:rPr lang="uk-UA" sz="2000" dirty="0" smtClean="0">
                <a:effectLst/>
              </a:rPr>
              <a:t>витребеньки</a:t>
            </a:r>
            <a:r>
              <a:rPr lang="uk-UA" sz="2000" dirty="0">
                <a:effectLst/>
              </a:rPr>
              <a:t>, химери, примхи.…   </a:t>
            </a:r>
            <a:br>
              <a:rPr lang="uk-UA" sz="2000" dirty="0">
                <a:effectLst/>
              </a:rPr>
            </a:br>
            <a:r>
              <a:rPr lang="uk-UA" sz="2000" dirty="0">
                <a:effectLst/>
              </a:rPr>
              <a:t/>
            </a:r>
            <a:br>
              <a:rPr lang="uk-UA" sz="2000" dirty="0">
                <a:effectLst/>
              </a:rPr>
            </a:br>
            <a:r>
              <a:rPr lang="uk-UA" sz="2000" dirty="0">
                <a:effectLst/>
              </a:rPr>
              <a:t> </a:t>
            </a:r>
            <a:br>
              <a:rPr lang="uk-UA" sz="2000" dirty="0">
                <a:effectLst/>
              </a:rPr>
            </a:b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120080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Users\KIRCHAK\Desktop\ЗИМА\yak-zrobiti-animovanu-listivku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50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5085183"/>
            <a:ext cx="6917391" cy="1677565"/>
          </a:xfrm>
        </p:spPr>
        <p:txBody>
          <a:bodyPr/>
          <a:lstStyle/>
          <a:p>
            <a:r>
              <a:rPr lang="uk-UA" dirty="0" smtClean="0"/>
              <a:t>Витівки старої зими</a:t>
            </a:r>
            <a:br>
              <a:rPr lang="uk-UA" dirty="0" smtClean="0"/>
            </a:br>
            <a:r>
              <a:rPr lang="uk-UA" dirty="0" smtClean="0"/>
              <a:t>         К.Д.Ушинський</a:t>
            </a:r>
            <a:endParaRPr lang="uk-UA" dirty="0"/>
          </a:p>
        </p:txBody>
      </p:sp>
      <p:pic>
        <p:nvPicPr>
          <p:cNvPr id="4" name="Picture 2" descr="C:\Users\KIRCHAK\Downloads\VitivkiBabusiZimi-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8640"/>
            <a:ext cx="4103340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KIRCHAK\Desktop\ЗИМА\107133613_73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538386" y="2587489"/>
            <a:ext cx="6669361" cy="18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7" y="93662"/>
            <a:ext cx="1871663" cy="666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885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048672"/>
          </a:xfrm>
        </p:spPr>
        <p:txBody>
          <a:bodyPr>
            <a:noAutofit/>
          </a:bodyPr>
          <a:lstStyle/>
          <a:p>
            <a:endParaRPr lang="uk-UA" sz="2400" b="1" i="1" dirty="0" smtClean="0">
              <a:effectLst/>
            </a:endParaRPr>
          </a:p>
          <a:p>
            <a:endParaRPr lang="uk-UA" sz="2400" b="1" i="1" dirty="0">
              <a:effectLst/>
            </a:endParaRPr>
          </a:p>
          <a:p>
            <a:r>
              <a:rPr lang="uk-UA" sz="2400" b="1" i="1" dirty="0" smtClean="0">
                <a:effectLst/>
              </a:rPr>
              <a:t>Клинок</a:t>
            </a:r>
            <a:r>
              <a:rPr lang="uk-UA" sz="2400" b="1" i="1" dirty="0">
                <a:effectLst/>
              </a:rPr>
              <a:t>, клин</a:t>
            </a:r>
            <a:r>
              <a:rPr lang="uk-UA" sz="2400" dirty="0">
                <a:effectLst/>
              </a:rPr>
              <a:t> – загострений  з одного кінця шматок </a:t>
            </a:r>
            <a:r>
              <a:rPr lang="uk-UA" sz="2400" dirty="0" smtClean="0">
                <a:effectLst/>
              </a:rPr>
              <a:t>  дерева </a:t>
            </a:r>
            <a:r>
              <a:rPr lang="uk-UA" sz="2400" dirty="0">
                <a:effectLst/>
              </a:rPr>
              <a:t>або металу.</a:t>
            </a:r>
          </a:p>
          <a:p>
            <a:pPr marL="18288" indent="0">
              <a:buNone/>
            </a:pPr>
            <a:endParaRPr lang="uk-UA" sz="2400" dirty="0">
              <a:effectLst/>
            </a:endParaRPr>
          </a:p>
          <a:p>
            <a:r>
              <a:rPr lang="uk-UA" sz="2400" b="1" i="1" dirty="0">
                <a:effectLst/>
              </a:rPr>
              <a:t>Стугоніти </a:t>
            </a:r>
            <a:r>
              <a:rPr lang="uk-UA" sz="2400" dirty="0">
                <a:effectLst/>
              </a:rPr>
              <a:t>– стукати, ударяючи по чомусь; утворювати тривалий шум</a:t>
            </a:r>
            <a:r>
              <a:rPr lang="uk-UA" sz="2400" dirty="0" smtClean="0">
                <a:effectLst/>
              </a:rPr>
              <a:t>.</a:t>
            </a:r>
          </a:p>
          <a:p>
            <a:pPr marL="18288" indent="0">
              <a:buNone/>
            </a:pPr>
            <a:endParaRPr lang="uk-UA" sz="2400" dirty="0">
              <a:effectLst/>
            </a:endParaRPr>
          </a:p>
          <a:p>
            <a:r>
              <a:rPr lang="uk-UA" sz="2400" b="1" i="1" dirty="0">
                <a:effectLst/>
              </a:rPr>
              <a:t>Валка </a:t>
            </a:r>
            <a:r>
              <a:rPr lang="uk-UA" sz="2400" dirty="0">
                <a:effectLst/>
              </a:rPr>
              <a:t>– тут: група запряжених кіньми возів, які рухаються один за одним</a:t>
            </a:r>
            <a:r>
              <a:rPr lang="uk-UA" sz="2400" dirty="0" smtClean="0">
                <a:effectLst/>
              </a:rPr>
              <a:t>.</a:t>
            </a:r>
          </a:p>
          <a:p>
            <a:pPr marL="18288" indent="0">
              <a:buNone/>
            </a:pPr>
            <a:r>
              <a:rPr lang="uk-UA" sz="2400" dirty="0">
                <a:effectLst/>
              </a:rPr>
              <a:t/>
            </a:r>
            <a:br>
              <a:rPr lang="uk-UA" sz="2400" dirty="0">
                <a:effectLst/>
              </a:rPr>
            </a:br>
            <a:endParaRPr lang="uk-UA" sz="2400" dirty="0">
              <a:effectLst/>
            </a:endParaRPr>
          </a:p>
          <a:p>
            <a:r>
              <a:rPr lang="uk-UA" sz="2400" b="1" i="1" dirty="0">
                <a:effectLst/>
              </a:rPr>
              <a:t>Дошкулити</a:t>
            </a:r>
            <a:r>
              <a:rPr lang="uk-UA" sz="2400" dirty="0">
                <a:effectLst/>
              </a:rPr>
              <a:t> - виводити з терпіння, з рівноваги, досаждаючи </a:t>
            </a:r>
            <a:r>
              <a:rPr lang="uk-UA" sz="2400" dirty="0" smtClean="0">
                <a:effectLst/>
              </a:rPr>
              <a:t>словами, діями</a:t>
            </a:r>
            <a:r>
              <a:rPr lang="uk-UA" sz="2400" dirty="0">
                <a:effectLst/>
              </a:rPr>
              <a:t>; порушувати нормальний стан, завдавати неприємностей.</a:t>
            </a:r>
          </a:p>
          <a:p>
            <a:pPr marL="18288" indent="0">
              <a:buNone/>
            </a:pPr>
            <a:r>
              <a:rPr lang="uk-UA" sz="2400" dirty="0">
                <a:effectLst/>
              </a:rPr>
              <a:t> </a:t>
            </a:r>
          </a:p>
          <a:p>
            <a:endParaRPr lang="uk-UA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4063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Users\KIRCHAK\Desktop\ЗИМА\yak-zrobiti-animovanu-listivku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87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IRCHAK\Desktop\ЗИМА\322570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има - Сильный ветер, метель (audilka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4977.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0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49116" y="764704"/>
            <a:ext cx="5817840" cy="4464496"/>
          </a:xfrm>
        </p:spPr>
        <p:txBody>
          <a:bodyPr>
            <a:noAutofit/>
          </a:bodyPr>
          <a:lstStyle/>
          <a:p>
            <a:pPr marL="18288" indent="0">
              <a:buNone/>
            </a:pPr>
            <a:r>
              <a:rPr lang="uk-UA" sz="2000" dirty="0" smtClean="0">
                <a:effectLst/>
              </a:rPr>
              <a:t>У володарки Зими  трішечки замерзли ми.</a:t>
            </a:r>
            <a:br>
              <a:rPr lang="uk-UA" sz="2000" dirty="0" smtClean="0">
                <a:effectLst/>
              </a:rPr>
            </a:br>
            <a:r>
              <a:rPr lang="uk-UA" sz="2000" dirty="0" smtClean="0">
                <a:effectLst/>
              </a:rPr>
              <a:t>Грудень каже: « Пострибай!!!!»</a:t>
            </a:r>
          </a:p>
          <a:p>
            <a:pPr marL="18288" indent="0">
              <a:buNone/>
            </a:pPr>
            <a:r>
              <a:rPr lang="uk-UA" sz="2000" dirty="0" smtClean="0">
                <a:effectLst/>
              </a:rPr>
              <a:t>Січень просить: «Присідай!!!!»</a:t>
            </a:r>
          </a:p>
          <a:p>
            <a:pPr marL="18288" indent="0">
              <a:buNone/>
            </a:pPr>
            <a:r>
              <a:rPr lang="uk-UA" sz="2000" dirty="0" smtClean="0">
                <a:effectLst/>
              </a:rPr>
              <a:t>Сіли – встали, сіли – встали,</a:t>
            </a:r>
          </a:p>
          <a:p>
            <a:pPr marL="18288" indent="0">
              <a:buNone/>
            </a:pPr>
            <a:r>
              <a:rPr lang="uk-UA" sz="2000" dirty="0" smtClean="0">
                <a:effectLst/>
              </a:rPr>
              <a:t>Розігріли наше тіло.</a:t>
            </a:r>
          </a:p>
          <a:p>
            <a:pPr marL="18288" indent="0">
              <a:buNone/>
            </a:pPr>
            <a:r>
              <a:rPr lang="uk-UA" sz="2000" dirty="0" smtClean="0">
                <a:effectLst/>
              </a:rPr>
              <a:t>Лютий місяць нагадав: </a:t>
            </a:r>
          </a:p>
          <a:p>
            <a:pPr marL="18288" indent="0">
              <a:buNone/>
            </a:pPr>
            <a:r>
              <a:rPr lang="uk-UA" sz="2000" dirty="0" smtClean="0">
                <a:effectLst/>
              </a:rPr>
              <a:t>«Час вам братися до  справ!»</a:t>
            </a:r>
          </a:p>
          <a:p>
            <a:pPr marL="18288" indent="0">
              <a:buNone/>
            </a:pPr>
            <a:r>
              <a:rPr lang="uk-UA" sz="2000" dirty="0" smtClean="0">
                <a:effectLst/>
              </a:rPr>
              <a:t>Сіли, діти всі гарненько.</a:t>
            </a:r>
          </a:p>
          <a:p>
            <a:pPr marL="18288" indent="0">
              <a:buNone/>
            </a:pPr>
            <a:r>
              <a:rPr lang="uk-UA" sz="2000" dirty="0" smtClean="0">
                <a:effectLst/>
              </a:rPr>
              <a:t>Спинки держимо рівненько.</a:t>
            </a:r>
          </a:p>
          <a:p>
            <a:pPr marL="18288" indent="0">
              <a:buNone/>
            </a:pPr>
            <a:r>
              <a:rPr lang="uk-UA" sz="2000" dirty="0" smtClean="0">
                <a:effectLst/>
              </a:rPr>
              <a:t>Книги  відкриваємо , знання  здобуваємо</a:t>
            </a:r>
            <a:r>
              <a:rPr lang="uk-UA" sz="2400" dirty="0" smtClean="0">
                <a:effectLst/>
              </a:rPr>
              <a:t>!</a:t>
            </a:r>
            <a:endParaRPr lang="uk-UA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16632"/>
            <a:ext cx="7543800" cy="792088"/>
          </a:xfrm>
        </p:spPr>
        <p:txBody>
          <a:bodyPr/>
          <a:lstStyle/>
          <a:p>
            <a:pPr algn="ctr"/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>
                <a:effectLst/>
              </a:rPr>
              <a:t/>
            </a:r>
            <a:br>
              <a:rPr lang="uk-UA" sz="3200" dirty="0">
                <a:effectLst/>
              </a:rPr>
            </a:b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 smtClean="0">
                <a:effectLst/>
              </a:rPr>
              <a:t>ФІЗХВИЛИНКА</a:t>
            </a:r>
            <a:endParaRPr lang="uk-UA" sz="4000" dirty="0"/>
          </a:p>
        </p:txBody>
      </p:sp>
      <p:pic>
        <p:nvPicPr>
          <p:cNvPr id="3076" name="Picture 4" descr="C:\Users\KIRCHAK\Desktop\ЗИМА\107133658_lineschristmas24482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7233"/>
            <a:ext cx="914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KIRCHAK\Desktop\ЗИМА\107133607_1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006791" y="1953426"/>
            <a:ext cx="5556732" cy="157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25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IRCHAK\Desktop\ЗИМА\yak-zrobiti-animovanu-listivk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9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IRCHAK\Downloads\VitivkiBabusiZimi-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121" y="188640"/>
            <a:ext cx="590465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KIRCHAK\Desktop\ЗИМА\107133613_73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619164" y="2619163"/>
            <a:ext cx="6858004" cy="161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KIRCHAK\Desktop\ЗИМА\snizhinki_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47454" y="2461459"/>
            <a:ext cx="7029402" cy="176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18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KIRCHAK\Desktop\ЗИМА\322570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89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8288" indent="0">
              <a:buNone/>
            </a:pPr>
            <a:endParaRPr lang="uk-UA" sz="4000" smtClean="0"/>
          </a:p>
          <a:p>
            <a:pPr marL="18288" indent="0">
              <a:buNone/>
            </a:pPr>
            <a:r>
              <a:rPr lang="uk-UA" sz="4000" smtClean="0"/>
              <a:t>Люблю </a:t>
            </a:r>
            <a:r>
              <a:rPr lang="uk-UA" sz="4000" dirty="0" smtClean="0"/>
              <a:t>я свій розум</a:t>
            </a:r>
          </a:p>
          <a:p>
            <a:pPr marL="18288" indent="0">
              <a:buNone/>
            </a:pPr>
            <a:r>
              <a:rPr lang="uk-UA" sz="4000" dirty="0" smtClean="0"/>
              <a:t>Увагу та пам’ять</a:t>
            </a:r>
          </a:p>
          <a:p>
            <a:pPr marL="18288" indent="0">
              <a:buNone/>
            </a:pPr>
            <a:r>
              <a:rPr lang="uk-UA" sz="4000" dirty="0" smtClean="0"/>
              <a:t>Працює мій мозок </a:t>
            </a:r>
          </a:p>
          <a:p>
            <a:pPr marL="18288" indent="0">
              <a:buNone/>
            </a:pPr>
            <a:r>
              <a:rPr lang="uk-UA" sz="4000" dirty="0" smtClean="0"/>
              <a:t>І вчусь я старанно.</a:t>
            </a:r>
          </a:p>
          <a:p>
            <a:pPr marL="18288" indent="0">
              <a:buNone/>
            </a:pPr>
            <a:r>
              <a:rPr lang="uk-UA" sz="4000" dirty="0" smtClean="0"/>
              <a:t>Сприймаю все нове </a:t>
            </a:r>
          </a:p>
          <a:p>
            <a:pPr marL="18288" indent="0">
              <a:buNone/>
            </a:pPr>
            <a:r>
              <a:rPr lang="uk-UA" sz="4000" dirty="0" smtClean="0"/>
              <a:t>І мислю критично</a:t>
            </a:r>
          </a:p>
          <a:p>
            <a:pPr marL="18288" indent="0">
              <a:buNone/>
            </a:pPr>
            <a:r>
              <a:rPr lang="uk-UA" sz="4000" dirty="0" smtClean="0"/>
              <a:t>Вчителя слово  </a:t>
            </a:r>
          </a:p>
          <a:p>
            <a:pPr marL="18288" indent="0">
              <a:buNone/>
            </a:pPr>
            <a:r>
              <a:rPr lang="uk-UA" sz="4000" dirty="0" smtClean="0"/>
              <a:t>Здійсню практично.</a:t>
            </a:r>
            <a:endParaRPr lang="uk-UA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6" descr="C:\Users\KIRCHAK\Desktop\ЗИМА\107133607_1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546558" y="2493194"/>
            <a:ext cx="6636268" cy="157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40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KIRCHAK\Desktop\ЗИМА\1202020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60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132856"/>
            <a:ext cx="8712968" cy="3744416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uk-UA" sz="4400" dirty="0" smtClean="0">
                <a:effectLst/>
              </a:rPr>
              <a:t>     Мені </a:t>
            </a:r>
            <a:r>
              <a:rPr lang="uk-UA" sz="4400" dirty="0">
                <a:effectLst/>
              </a:rPr>
              <a:t>було </a:t>
            </a:r>
            <a:r>
              <a:rPr lang="uk-UA" sz="4400" dirty="0" smtClean="0">
                <a:effectLst/>
              </a:rPr>
              <a:t>цікаво дізнатися </a:t>
            </a:r>
            <a:r>
              <a:rPr lang="uk-UA" sz="4400" dirty="0">
                <a:effectLst/>
              </a:rPr>
              <a:t>…</a:t>
            </a:r>
          </a:p>
          <a:p>
            <a:pPr marL="18288" indent="0">
              <a:buNone/>
            </a:pPr>
            <a:r>
              <a:rPr lang="uk-UA" sz="4400" dirty="0" smtClean="0">
                <a:effectLst/>
              </a:rPr>
              <a:t>            Дуже </a:t>
            </a:r>
            <a:r>
              <a:rPr lang="uk-UA" sz="4400" dirty="0">
                <a:effectLst/>
              </a:rPr>
              <a:t>важливо, щоб ……</a:t>
            </a:r>
          </a:p>
          <a:p>
            <a:pPr marL="18288" indent="0">
              <a:buNone/>
            </a:pPr>
            <a:r>
              <a:rPr lang="uk-UA" sz="4400" dirty="0" smtClean="0">
                <a:effectLst/>
              </a:rPr>
              <a:t>                        Хочу </a:t>
            </a:r>
            <a:r>
              <a:rPr lang="uk-UA" sz="4400" dirty="0">
                <a:effectLst/>
              </a:rPr>
              <a:t>побажати </a:t>
            </a:r>
            <a:r>
              <a:rPr lang="uk-UA" sz="4400" dirty="0" smtClean="0">
                <a:effectLst/>
              </a:rPr>
              <a:t>…..</a:t>
            </a:r>
            <a:endParaRPr lang="uk-UA" sz="4400" dirty="0">
              <a:effectLst/>
            </a:endParaRPr>
          </a:p>
          <a:p>
            <a:pPr marL="18288" indent="0">
              <a:buNone/>
            </a:pPr>
            <a:endParaRPr lang="uk-UA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260648"/>
            <a:ext cx="7543800" cy="720080"/>
          </a:xfrm>
        </p:spPr>
        <p:txBody>
          <a:bodyPr/>
          <a:lstStyle/>
          <a:p>
            <a:pPr algn="ctr"/>
            <a:r>
              <a:rPr lang="uk-UA" dirty="0" smtClean="0"/>
              <a:t>ПІДСУМОК  УРОКУ</a:t>
            </a:r>
            <a:endParaRPr lang="uk-UA" dirty="0"/>
          </a:p>
        </p:txBody>
      </p:sp>
      <p:pic>
        <p:nvPicPr>
          <p:cNvPr id="4" name="Picture 6" descr="C:\Users\KIRCHAK\Desktop\ЗИМА\107133607_1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808728" y="2829148"/>
            <a:ext cx="6720951" cy="110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01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47664" y="1268760"/>
            <a:ext cx="5040560" cy="2952328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uk-UA" sz="3600" b="1" dirty="0" smtClean="0"/>
              <a:t>Д/З</a:t>
            </a:r>
            <a:r>
              <a:rPr lang="uk-UA" sz="4000" b="1" dirty="0" smtClean="0"/>
              <a:t>   </a:t>
            </a:r>
            <a:r>
              <a:rPr lang="uk-UA" sz="3200" dirty="0" smtClean="0"/>
              <a:t>с.62 </a:t>
            </a:r>
            <a:r>
              <a:rPr lang="uk-UA" sz="3200" dirty="0" smtClean="0"/>
              <a:t>– 64 </a:t>
            </a:r>
            <a:endParaRPr lang="uk-UA" sz="3200" dirty="0" smtClean="0"/>
          </a:p>
          <a:p>
            <a:pPr marL="18288" indent="0">
              <a:buNone/>
            </a:pPr>
            <a:r>
              <a:rPr lang="uk-UA" sz="3200" dirty="0" smtClean="0"/>
              <a:t>Скл</a:t>
            </a:r>
            <a:r>
              <a:rPr lang="uk-UA" sz="3200" dirty="0" smtClean="0"/>
              <a:t>асти </a:t>
            </a:r>
            <a:r>
              <a:rPr lang="uk-UA" sz="3200" dirty="0" smtClean="0"/>
              <a:t>казку </a:t>
            </a:r>
          </a:p>
          <a:p>
            <a:pPr marL="18288" indent="0">
              <a:buNone/>
            </a:pPr>
            <a:r>
              <a:rPr lang="uk-UA" sz="3200" dirty="0" smtClean="0"/>
              <a:t>за останнім </a:t>
            </a:r>
          </a:p>
          <a:p>
            <a:pPr marL="18288" indent="0">
              <a:buNone/>
            </a:pPr>
            <a:r>
              <a:rPr lang="uk-UA" sz="3200" dirty="0"/>
              <a:t>р</a:t>
            </a:r>
            <a:r>
              <a:rPr lang="uk-UA" sz="3200" dirty="0" smtClean="0"/>
              <a:t>еченням.</a:t>
            </a:r>
            <a:endParaRPr lang="uk-UA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2656"/>
            <a:ext cx="7543800" cy="2083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Picture 4" descr="C:\Users\KIRCHAK\Desktop\ЗИМА\107133613_738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535959" y="2690853"/>
            <a:ext cx="6624736" cy="149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!!!!УУРРОКК ОСТварчист\УРОК і ПРЕЗ.ТУТ СЕРЕДА 14.12\ЗИМА картинки\mamo-ide-vzhe-zyma_25a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044" y="13900"/>
            <a:ext cx="2843808" cy="6844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19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KIRCHAK\Desktop\ЗИМА\Анимация снега, _Снежная сказка_(1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62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IRCHAK\Downloads\ukr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6632"/>
            <a:ext cx="7356465" cy="6552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93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108520" y="685801"/>
            <a:ext cx="9145016" cy="5119463"/>
          </a:xfrm>
        </p:spPr>
        <p:txBody>
          <a:bodyPr>
            <a:normAutofit/>
          </a:bodyPr>
          <a:lstStyle/>
          <a:p>
            <a:pPr marL="18288" indent="0" algn="ctr">
              <a:buNone/>
            </a:pPr>
            <a:r>
              <a:rPr lang="uk-UA" sz="4800" dirty="0" smtClean="0"/>
              <a:t>     ДОПОМОГАВЗАЄМО</a:t>
            </a:r>
          </a:p>
          <a:p>
            <a:pPr marL="18288" indent="0" algn="ctr">
              <a:buNone/>
            </a:pPr>
            <a:endParaRPr lang="uk-UA" sz="4800" dirty="0" smtClean="0"/>
          </a:p>
          <a:p>
            <a:pPr marL="18288" indent="0" algn="ctr">
              <a:buNone/>
            </a:pPr>
            <a:r>
              <a:rPr lang="uk-UA" sz="4800" dirty="0" smtClean="0"/>
              <a:t>     РОЗУМІННЯВЗАЄМО</a:t>
            </a:r>
          </a:p>
          <a:p>
            <a:pPr marL="18288" indent="0" algn="ctr">
              <a:buNone/>
            </a:pPr>
            <a:endParaRPr lang="uk-UA" sz="4800" dirty="0" smtClean="0"/>
          </a:p>
          <a:p>
            <a:pPr marL="18288" indent="0" algn="ctr">
              <a:buNone/>
            </a:pPr>
            <a:r>
              <a:rPr lang="uk-UA" sz="4800" dirty="0" smtClean="0"/>
              <a:t>  ПОВАГАОДНИНДООДНОГО </a:t>
            </a:r>
            <a:endParaRPr lang="uk-UA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437112"/>
            <a:ext cx="8352928" cy="1354088"/>
          </a:xfrm>
        </p:spPr>
        <p:txBody>
          <a:bodyPr/>
          <a:lstStyle/>
          <a:p>
            <a:r>
              <a:rPr lang="uk-UA" dirty="0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3932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568952" cy="5400600"/>
          </a:xfrm>
        </p:spPr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         </a:t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ВЗАЄМОДОПОМОГА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ВЗАЄМОРОЗУМІННЯ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ПОВАГА ОДИН  ДО</a:t>
            </a:r>
            <a:br>
              <a:rPr lang="uk-UA" dirty="0" smtClean="0"/>
            </a:br>
            <a:r>
              <a:rPr lang="uk-UA" dirty="0"/>
              <a:t> </a:t>
            </a:r>
            <a:r>
              <a:rPr lang="uk-UA" dirty="0" smtClean="0"/>
              <a:t>                            ОДНОГО</a:t>
            </a:r>
            <a:endParaRPr lang="uk-UA" dirty="0"/>
          </a:p>
        </p:txBody>
      </p:sp>
      <p:pic>
        <p:nvPicPr>
          <p:cNvPr id="3" name="Picture 4" descr="C:\Users\KIRCHAK\Desktop\ЗИМА\Фонограми та пісні шкільних свят - Каталог файлів - Учитель мистецтва_files\snizhink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241176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81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941168"/>
            <a:ext cx="7543800" cy="1296144"/>
          </a:xfrm>
        </p:spPr>
        <p:txBody>
          <a:bodyPr/>
          <a:lstStyle/>
          <a:p>
            <a:pPr algn="ctr"/>
            <a:r>
              <a:rPr lang="uk-UA" sz="6600" dirty="0" smtClean="0"/>
              <a:t>      Петро Єршов</a:t>
            </a:r>
            <a:endParaRPr lang="uk-UA" sz="6600" dirty="0"/>
          </a:p>
        </p:txBody>
      </p:sp>
      <p:pic>
        <p:nvPicPr>
          <p:cNvPr id="4" name="Picture 2" descr="C:\Users\KIRCHAK\Downloads\skazka-konek-gorbunok-kratkoe-soderzhanie-konek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7967"/>
            <a:ext cx="4292476" cy="50306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51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581128"/>
            <a:ext cx="7543800" cy="2088232"/>
          </a:xfrm>
        </p:spPr>
        <p:txBody>
          <a:bodyPr/>
          <a:lstStyle/>
          <a:p>
            <a:pPr algn="ctr"/>
            <a:r>
              <a:rPr lang="uk-UA" sz="5400" dirty="0" smtClean="0"/>
              <a:t>Казка «ГОРБОКОНИК»</a:t>
            </a:r>
            <a:endParaRPr lang="uk-UA" sz="5400" dirty="0"/>
          </a:p>
        </p:txBody>
      </p:sp>
      <p:pic>
        <p:nvPicPr>
          <p:cNvPr id="4" name="Picture 2" descr="C:\Users\KIRCHAK\Downloads\105680_or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08912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59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1504528"/>
          </a:xfrm>
        </p:spPr>
        <p:txBody>
          <a:bodyPr/>
          <a:lstStyle/>
          <a:p>
            <a:pPr algn="ctr"/>
            <a:r>
              <a:rPr lang="uk-UA" dirty="0" smtClean="0"/>
              <a:t>     К.Д.Ушинський</a:t>
            </a:r>
            <a:endParaRPr lang="uk-UA" dirty="0"/>
          </a:p>
        </p:txBody>
      </p:sp>
      <p:pic>
        <p:nvPicPr>
          <p:cNvPr id="1026" name="Picture 2" descr="G:\УШИНСЬКИЙ ВІДКРИТИЙ УРОК\П307296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0648"/>
            <a:ext cx="4169792" cy="49169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288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7515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УШИНСЬКИЙ ВІДКРИТИЙ УРОК\К07781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2916">
            <a:off x="568711" y="3995841"/>
            <a:ext cx="1958155" cy="260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УШИНСЬКИЙ ВІДКРИТИЙ УРОК\К37539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9615">
            <a:off x="6772624" y="4078612"/>
            <a:ext cx="1776817" cy="254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УШИНСЬКИЙ ВІДКРИТИЙ УРОК\КККslide-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72" y="116632"/>
            <a:ext cx="8194608" cy="372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IRCHAK\Downloads\1f894a1b84f201e626bd700efbf9132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9655">
            <a:off x="2397840" y="4076403"/>
            <a:ext cx="1838551" cy="238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KIRCHAK\Downloads\000049813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1308">
            <a:off x="4526041" y="3981983"/>
            <a:ext cx="1858306" cy="232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99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9668" y="4941168"/>
            <a:ext cx="7543800" cy="1800200"/>
          </a:xfrm>
        </p:spPr>
        <p:txBody>
          <a:bodyPr/>
          <a:lstStyle/>
          <a:p>
            <a:r>
              <a:rPr lang="uk-UA" sz="1800" dirty="0" smtClean="0"/>
              <a:t/>
            </a:r>
            <a:br>
              <a:rPr lang="uk-UA" sz="1800" dirty="0" smtClean="0"/>
            </a:br>
            <a:r>
              <a:rPr lang="uk-UA" sz="1800" dirty="0"/>
              <a:t/>
            </a:r>
            <a:br>
              <a:rPr lang="uk-UA" sz="1800" dirty="0"/>
            </a:br>
            <a:r>
              <a:rPr lang="uk-UA" sz="1800" dirty="0" smtClean="0"/>
              <a:t/>
            </a:r>
            <a:br>
              <a:rPr lang="uk-UA" sz="1800" dirty="0" smtClean="0"/>
            </a:br>
            <a:r>
              <a:rPr lang="uk-UA" sz="1800" dirty="0" smtClean="0"/>
              <a:t/>
            </a:r>
            <a:br>
              <a:rPr lang="uk-UA" sz="1800" dirty="0" smtClean="0"/>
            </a:br>
            <a:r>
              <a:rPr lang="uk-UA" sz="1800" dirty="0"/>
              <a:t/>
            </a:r>
            <a:br>
              <a:rPr lang="uk-UA" sz="1800" dirty="0"/>
            </a:br>
            <a:r>
              <a:rPr lang="uk-UA" sz="1800" dirty="0" smtClean="0"/>
              <a:t/>
            </a:r>
            <a:br>
              <a:rPr lang="uk-UA" sz="1800" dirty="0" smtClean="0"/>
            </a:br>
            <a:r>
              <a:rPr lang="uk-UA" sz="1800" dirty="0"/>
              <a:t/>
            </a:r>
            <a:br>
              <a:rPr lang="uk-UA" sz="1800" dirty="0"/>
            </a:br>
            <a:r>
              <a:rPr lang="uk-UA" sz="1800" dirty="0" smtClean="0"/>
              <a:t/>
            </a:r>
            <a:br>
              <a:rPr lang="uk-UA" sz="1800" dirty="0" smtClean="0"/>
            </a:br>
            <a:r>
              <a:rPr lang="uk-UA" sz="1800" dirty="0" smtClean="0"/>
              <a:t>          </a:t>
            </a:r>
            <a:r>
              <a:rPr lang="uk-UA" sz="4800" dirty="0" smtClean="0"/>
              <a:t>Витівки </a:t>
            </a:r>
            <a:r>
              <a:rPr lang="uk-UA" sz="4800" dirty="0"/>
              <a:t>старої зими</a:t>
            </a:r>
            <a:br>
              <a:rPr lang="uk-UA" sz="4800" dirty="0"/>
            </a:br>
            <a:r>
              <a:rPr lang="uk-UA" sz="3600" dirty="0"/>
              <a:t>                            </a:t>
            </a:r>
            <a:r>
              <a:rPr lang="uk-UA" sz="3600" dirty="0" smtClean="0"/>
              <a:t>       К</a:t>
            </a:r>
            <a:r>
              <a:rPr lang="uk-UA" sz="3600" dirty="0"/>
              <a:t>. Ушинський</a:t>
            </a:r>
            <a:br>
              <a:rPr lang="uk-UA" sz="3600" dirty="0"/>
            </a:br>
            <a:endParaRPr lang="uk-UA" sz="3600" dirty="0"/>
          </a:p>
        </p:txBody>
      </p:sp>
      <p:pic>
        <p:nvPicPr>
          <p:cNvPr id="7" name="Picture 2" descr="C:\Users\KIRCHAK\Downloads\VitivkiBabusiZimi-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0648"/>
            <a:ext cx="4176464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96689" y="1279612"/>
            <a:ext cx="5030688" cy="3218656"/>
          </a:xfrm>
        </p:spPr>
        <p:txBody>
          <a:bodyPr/>
          <a:lstStyle/>
          <a:p>
            <a:pPr marL="18288" indent="0">
              <a:buNone/>
            </a:pPr>
            <a:endParaRPr lang="uk-UA" dirty="0"/>
          </a:p>
        </p:txBody>
      </p:sp>
      <p:pic>
        <p:nvPicPr>
          <p:cNvPr id="2050" name="Picture 2" descr="C:\Users\KIRCHAK\Desktop\ЗИМА\snizhinki_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47452" y="2475857"/>
            <a:ext cx="7029402" cy="176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KIRCHAK\Desktop\ЗИМА\107133613_73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507096" y="2349589"/>
            <a:ext cx="6669361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93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440</TotalTime>
  <Words>129</Words>
  <Application>Microsoft Office PowerPoint</Application>
  <PresentationFormat>Экран (4:3)</PresentationFormat>
  <Paragraphs>58</Paragraphs>
  <Slides>24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Базовая</vt:lpstr>
      <vt:lpstr>                                </vt:lpstr>
      <vt:lpstr>Презентация PowerPoint</vt:lpstr>
      <vt:lpstr> </vt:lpstr>
      <vt:lpstr>                             ВЗАЄМОДОПОМОГА            ВЗАЄМОРОЗУМІННЯ  ПОВАГА ОДИН  ДО                              ОДНОГО</vt:lpstr>
      <vt:lpstr>      Петро Єршов</vt:lpstr>
      <vt:lpstr>Казка «ГОРБОКОНИК»</vt:lpstr>
      <vt:lpstr>     К.Д.Ушинський</vt:lpstr>
      <vt:lpstr>Презентация PowerPoint</vt:lpstr>
      <vt:lpstr>                  Витівки старої зими                                    К. Ушинський </vt:lpstr>
      <vt:lpstr>                                                                              Словник синонімів української мови  витівка — 1) (учинок, дія, що виходить за межі узвичаєних норм), вибрик, вихватка, коник, номер, фокус, шту(ч)ка, каверза, трюк,  фіґлі міґлі;  (забаганки) витребеньки, химери, примхи.…       </vt:lpstr>
      <vt:lpstr>Презентация PowerPoint</vt:lpstr>
      <vt:lpstr>Витівки старої зими          К.Д.Ушинський</vt:lpstr>
      <vt:lpstr>Презентация PowerPoint</vt:lpstr>
      <vt:lpstr>Презентация PowerPoint</vt:lpstr>
      <vt:lpstr>Презентация PowerPoint</vt:lpstr>
      <vt:lpstr>   ФІЗХВИЛИНКА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ПІДСУМОК  УРОКУ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клас</dc:title>
  <dc:creator>KIRCHAK</dc:creator>
  <cp:lastModifiedBy>KIRCHAK</cp:lastModifiedBy>
  <cp:revision>52</cp:revision>
  <dcterms:created xsi:type="dcterms:W3CDTF">2016-11-20T22:21:07Z</dcterms:created>
  <dcterms:modified xsi:type="dcterms:W3CDTF">2017-11-11T21:28:04Z</dcterms:modified>
</cp:coreProperties>
</file>