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5" r:id="rId3"/>
    <p:sldId id="273" r:id="rId4"/>
    <p:sldId id="287" r:id="rId5"/>
    <p:sldId id="290" r:id="rId6"/>
    <p:sldId id="272" r:id="rId7"/>
    <p:sldId id="280" r:id="rId8"/>
    <p:sldId id="279" r:id="rId9"/>
    <p:sldId id="284" r:id="rId10"/>
    <p:sldId id="278" r:id="rId11"/>
    <p:sldId id="277" r:id="rId12"/>
    <p:sldId id="267" r:id="rId13"/>
    <p:sldId id="264" r:id="rId14"/>
    <p:sldId id="29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156370338" cy="1563703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14C1B-1D92-46DB-9ECD-3ACEE5661220}" type="datetimeFigureOut">
              <a:rPr lang="ru-RU" smtClean="0"/>
              <a:pPr/>
              <a:t>13.11.2017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79A4B2-E956-4FA0-9F61-2B306C12D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79A4B2-E956-4FA0-9F61-2B306C12DC1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5261460"/>
            <a:ext cx="7772400" cy="85920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4956050"/>
            <a:ext cx="6400800" cy="835455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4" y="274638"/>
            <a:ext cx="701619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4" y="1600200"/>
            <a:ext cx="701619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KPI\Desktop\&#1055;&#1086;&#1083;&#1100;%20&#1052;&#1086;&#1088;&#1080;&#1072;%20-%20&#1042;%20&#1084;&#1080;&#1088;&#1077;%20&#1078;&#1080;&#1074;&#1086;&#1090;&#1085;&#1099;&#1093;%20(mp3ostrov.com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57.gif"/><Relationship Id="rId4" Type="http://schemas.openxmlformats.org/officeDocument/2006/relationships/image" Target="../media/image51.jpeg"/><Relationship Id="rId9" Type="http://schemas.openxmlformats.org/officeDocument/2006/relationships/image" Target="../media/image5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260" y="4497935"/>
            <a:ext cx="7925105" cy="859205"/>
          </a:xfrm>
        </p:spPr>
        <p:txBody>
          <a:bodyPr>
            <a:noAutofit/>
          </a:bodyPr>
          <a:lstStyle/>
          <a:p>
            <a:r>
              <a:rPr lang="uk-UA" sz="5400" dirty="0" smtClean="0"/>
              <a:t>Тварини –</a:t>
            </a:r>
            <a:br>
              <a:rPr lang="uk-UA" sz="5400" dirty="0" smtClean="0"/>
            </a:br>
            <a:r>
              <a:rPr lang="uk-UA" sz="5400" dirty="0" smtClean="0"/>
              <a:t>домашні </a:t>
            </a:r>
            <a:r>
              <a:rPr lang="uk-UA" sz="5400" dirty="0" smtClean="0"/>
              <a:t>улюбленці</a:t>
            </a:r>
            <a:endParaRPr lang="en-US" sz="5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9049" y="527605"/>
            <a:ext cx="2595985" cy="8592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b="1" noProof="0" dirty="0" err="1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Навчально</a:t>
            </a:r>
            <a:r>
              <a:rPr lang="uk-UA" sz="2400" b="1" noProof="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– дослідницький проект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у 1</a:t>
            </a:r>
            <a:r>
              <a:rPr kumimoji="0" lang="uk-UA" sz="2400" b="1" i="0" u="none" strike="noStrike" kern="1200" cap="none" spc="0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класі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Поль Мориа - В мире животных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113885" y="281818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8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Папуги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6" name="Picture 5" descr="i?id=11757364-52-72&amp;n=2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9793"/>
          <a:stretch>
            <a:fillRect/>
          </a:stretch>
        </p:blipFill>
        <p:spPr bwMode="auto">
          <a:xfrm>
            <a:off x="143555" y="222195"/>
            <a:ext cx="2882369" cy="1856366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9870" y="222195"/>
            <a:ext cx="2137870" cy="1651609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1180" y="1291130"/>
            <a:ext cx="1985165" cy="1481239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4877410" y="2512770"/>
            <a:ext cx="1832460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uk-UA" dirty="0" smtClean="0"/>
              <a:t>Папуги хвилясті</a:t>
            </a:r>
          </a:p>
          <a:p>
            <a:pPr algn="ctr"/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512770"/>
            <a:ext cx="2739541" cy="3560803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97655" y="3581705"/>
            <a:ext cx="3512214" cy="2329769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572000" y="5719575"/>
            <a:ext cx="1985165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uk-UA" dirty="0" smtClean="0"/>
              <a:t>Жовтоголові </a:t>
            </a:r>
            <a:r>
              <a:rPr lang="uk-UA" dirty="0" err="1" smtClean="0"/>
              <a:t>амазони</a:t>
            </a:r>
            <a:endParaRPr lang="uk-UA" dirty="0" smtClean="0"/>
          </a:p>
          <a:p>
            <a:pPr algn="ctr"/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365195" y="6024985"/>
            <a:ext cx="1832460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uk-UA" dirty="0" smtClean="0"/>
              <a:t>Папуги ара</a:t>
            </a:r>
          </a:p>
          <a:p>
            <a:pPr algn="ctr"/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8396" y="2360064"/>
            <a:ext cx="1869110" cy="2595985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7473395" y="4803345"/>
            <a:ext cx="1527050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Жако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39540" y="3887115"/>
            <a:ext cx="7016195" cy="1527050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C00000"/>
                </a:solidFill>
              </a:rPr>
              <a:t>Акваріумні</a:t>
            </a:r>
            <a:br>
              <a:rPr lang="uk-UA" b="1" dirty="0" smtClean="0">
                <a:solidFill>
                  <a:srgbClr val="C00000"/>
                </a:solidFill>
              </a:rPr>
            </a:br>
            <a:r>
              <a:rPr lang="uk-UA" b="1" dirty="0" smtClean="0">
                <a:solidFill>
                  <a:srgbClr val="C00000"/>
                </a:solidFill>
              </a:rPr>
              <a:t> рибки</a:t>
            </a:r>
            <a:endParaRPr lang="ru-RU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59785" y="3887115"/>
            <a:ext cx="3525581" cy="2664477"/>
          </a:xfrm>
          <a:prstGeom prst="roundRect">
            <a:avLst>
              <a:gd name="adj" fmla="val 16667"/>
            </a:avLst>
          </a:prstGeom>
          <a:ln>
            <a:solidFill>
              <a:srgbClr val="FFFF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6" descr="a_superstock_1566-01179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705" y="0"/>
            <a:ext cx="4165411" cy="3123590"/>
          </a:xfrm>
          <a:prstGeom prst="roundRect">
            <a:avLst>
              <a:gd name="adj" fmla="val 16667"/>
            </a:avLst>
          </a:prstGeom>
          <a:ln>
            <a:solidFill>
              <a:srgbClr val="FFFF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4" descr="CB0578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965" y="680310"/>
            <a:ext cx="3361979" cy="2522233"/>
          </a:xfrm>
          <a:prstGeom prst="roundRect">
            <a:avLst>
              <a:gd name="adj" fmla="val 16667"/>
            </a:avLst>
          </a:prstGeom>
          <a:ln>
            <a:solidFill>
              <a:srgbClr val="FFFF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?id=423227975-12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1425" y="1443835"/>
            <a:ext cx="1990358" cy="1305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7" descr="i?id=306536516-41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260" y="3276295"/>
            <a:ext cx="1774208" cy="22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6" descr="i?id=607790565-4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9870" y="222195"/>
            <a:ext cx="1985165" cy="2566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5" descr="i?id=435990616-09-72&amp;n=21"/>
          <p:cNvPicPr>
            <a:picLocks noChangeAspect="1" noChangeArrowheads="1"/>
          </p:cNvPicPr>
          <p:nvPr/>
        </p:nvPicPr>
        <p:blipFill>
          <a:blip r:embed="rId5" cstate="print"/>
          <a:srcRect l="11633" r="12752"/>
          <a:stretch>
            <a:fillRect/>
          </a:stretch>
        </p:blipFill>
        <p:spPr bwMode="auto">
          <a:xfrm>
            <a:off x="4419295" y="0"/>
            <a:ext cx="1985165" cy="2625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3" descr="i?id=285798773-26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8965" y="222195"/>
            <a:ext cx="1785328" cy="262535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3" name="Picture 11" descr="i?id=324973544-32-72&amp;n=21"/>
          <p:cNvPicPr>
            <a:picLocks noChangeAspect="1" noChangeArrowheads="1"/>
          </p:cNvPicPr>
          <p:nvPr/>
        </p:nvPicPr>
        <p:blipFill>
          <a:blip r:embed="rId7" cstate="print"/>
          <a:srcRect l="8764" t="6077" r="3591"/>
          <a:stretch>
            <a:fillRect/>
          </a:stretch>
        </p:blipFill>
        <p:spPr bwMode="auto">
          <a:xfrm>
            <a:off x="6862575" y="3123590"/>
            <a:ext cx="1527049" cy="2360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 descr="i?id=46041193-68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4950" y="4192525"/>
            <a:ext cx="2290575" cy="1583779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0" name="Picture 15" descr="dog33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5526" y="4734842"/>
            <a:ext cx="1477290" cy="169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1" descr="dog10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754375" y="5566870"/>
            <a:ext cx="2112962" cy="108847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460237" y="2967335"/>
            <a:ext cx="42235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Нагодуй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тваринку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KPI\Desktop\1 клас Домашні улюбленці\Фото дітей\DSCF06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6870" r="16494"/>
          <a:stretch>
            <a:fillRect/>
          </a:stretch>
        </p:blipFill>
        <p:spPr bwMode="auto">
          <a:xfrm>
            <a:off x="296260" y="0"/>
            <a:ext cx="3512215" cy="262230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10243" name="Picture 3" descr="C:\Users\KPI\Desktop\1 клас Домашні улюбленці\Фото дітей\Кравчук К..jpg"/>
          <p:cNvPicPr>
            <a:picLocks noChangeAspect="1" noChangeArrowheads="1"/>
          </p:cNvPicPr>
          <p:nvPr/>
        </p:nvPicPr>
        <p:blipFill>
          <a:blip r:embed="rId3" cstate="print"/>
          <a:srcRect l="42037" t="55309" r="18148" b="10185"/>
          <a:stretch>
            <a:fillRect/>
          </a:stretch>
        </p:blipFill>
        <p:spPr bwMode="auto">
          <a:xfrm>
            <a:off x="4877410" y="222195"/>
            <a:ext cx="3664920" cy="2183682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10244" name="Picture 4" descr="C:\Users\KPI\Desktop\1 клас Домашні улюбленці\Фото дітей\DSC00144.JPG"/>
          <p:cNvPicPr>
            <a:picLocks noChangeAspect="1" noChangeArrowheads="1"/>
          </p:cNvPicPr>
          <p:nvPr/>
        </p:nvPicPr>
        <p:blipFill>
          <a:blip r:embed="rId4" cstate="print"/>
          <a:srcRect l="53340" t="47773" r="3240"/>
          <a:stretch>
            <a:fillRect/>
          </a:stretch>
        </p:blipFill>
        <p:spPr bwMode="auto">
          <a:xfrm>
            <a:off x="3044950" y="4039820"/>
            <a:ext cx="2698983" cy="2434801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6" name="Picture 3" descr="C:\Users\KPI\Desktop\1 клас Домашні улюбленці\Фото дітей\Макарчук Св..JPG"/>
          <p:cNvPicPr>
            <a:picLocks noChangeAspect="1" noChangeArrowheads="1"/>
          </p:cNvPicPr>
          <p:nvPr/>
        </p:nvPicPr>
        <p:blipFill>
          <a:blip r:embed="rId5" cstate="print"/>
          <a:srcRect l="29720" t="48562" r="35682" b="16567"/>
          <a:stretch>
            <a:fillRect/>
          </a:stretch>
        </p:blipFill>
        <p:spPr bwMode="auto">
          <a:xfrm>
            <a:off x="0" y="3581705"/>
            <a:ext cx="2639615" cy="2235158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7170" name="Picture 2" descr="C:\Users\KPI\Desktop\1 клас Домашні улюбленці\Фото дітей\DSC00248.JPG"/>
          <p:cNvPicPr>
            <a:picLocks noChangeAspect="1" noChangeArrowheads="1"/>
          </p:cNvPicPr>
          <p:nvPr/>
        </p:nvPicPr>
        <p:blipFill>
          <a:blip r:embed="rId6" cstate="print"/>
          <a:srcRect l="42776" t="25433" r="35765" b="55492"/>
          <a:stretch>
            <a:fillRect/>
          </a:stretch>
        </p:blipFill>
        <p:spPr bwMode="auto">
          <a:xfrm>
            <a:off x="6251755" y="3429000"/>
            <a:ext cx="2748690" cy="1832460"/>
          </a:xfrm>
          <a:prstGeom prst="roundRect">
            <a:avLst/>
          </a:prstGeom>
          <a:noFill/>
          <a:ln>
            <a:solidFill>
              <a:srgbClr val="FFFF0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2434130" y="2818180"/>
            <a:ext cx="366492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Впізнай свого друга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Picture 7" descr="dog7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5640935" y="5348560"/>
            <a:ext cx="1068935" cy="15094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97655" y="680310"/>
            <a:ext cx="5497380" cy="2848953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Дякуємо за увагу!</a:t>
            </a:r>
            <a:endParaRPr lang="en-US" sz="6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" name="Picture 16" descr="dog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3640" y="4082753"/>
            <a:ext cx="2290575" cy="2247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6260" y="1443835"/>
            <a:ext cx="8229600" cy="1143000"/>
          </a:xfrm>
        </p:spPr>
        <p:txBody>
          <a:bodyPr/>
          <a:lstStyle/>
          <a:p>
            <a:r>
              <a:rPr lang="uk-UA" b="1" dirty="0" smtClean="0"/>
              <a:t>Істотні ознаки інших груп тварин</a:t>
            </a:r>
            <a:endParaRPr lang="en-US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96260" y="2970885"/>
          <a:ext cx="8229600" cy="335585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743200"/>
                <a:gridCol w="2743200"/>
                <a:gridCol w="2743200"/>
              </a:tblGrid>
              <a:tr h="1677925"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solidFill>
                            <a:srgbClr val="C00000"/>
                          </a:solidFill>
                        </a:rPr>
                        <a:t>Риби</a:t>
                      </a:r>
                      <a:endParaRPr lang="ru-RU" sz="4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solidFill>
                            <a:srgbClr val="C00000"/>
                          </a:solidFill>
                        </a:rPr>
                        <a:t>Птахи </a:t>
                      </a:r>
                      <a:endParaRPr lang="ru-RU" sz="4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>
                          <a:solidFill>
                            <a:srgbClr val="C00000"/>
                          </a:solidFill>
                        </a:rPr>
                        <a:t>Комахи </a:t>
                      </a:r>
                      <a:endParaRPr lang="ru-RU" sz="40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167792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Впізнай тваринку 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l="16711" t="22282" r="20622" b="22014"/>
          <a:stretch>
            <a:fillRect/>
          </a:stretch>
        </p:blipFill>
        <p:spPr bwMode="auto">
          <a:xfrm>
            <a:off x="601670" y="4192525"/>
            <a:ext cx="3054100" cy="2036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 t="16734" r="5874"/>
          <a:stretch>
            <a:fillRect/>
          </a:stretch>
        </p:blipFill>
        <p:spPr bwMode="auto">
          <a:xfrm>
            <a:off x="5791433" y="2665475"/>
            <a:ext cx="2750897" cy="182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 t="15442" r="7351" b="15071"/>
          <a:stretch>
            <a:fillRect/>
          </a:stretch>
        </p:blipFill>
        <p:spPr bwMode="auto">
          <a:xfrm>
            <a:off x="143555" y="1443835"/>
            <a:ext cx="2714756" cy="1679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rcRect l="20134" t="36523" r="31930" b="8693"/>
          <a:stretch>
            <a:fillRect/>
          </a:stretch>
        </p:blipFill>
        <p:spPr bwMode="auto">
          <a:xfrm>
            <a:off x="4241139" y="4956051"/>
            <a:ext cx="1603402" cy="137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6259" y="680310"/>
            <a:ext cx="3054101" cy="1679755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На уроках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194" name="Picture 2" descr="C:\Users\KPI\Desktop\1-А фото\1 клас у дитсадку\DSC00010.JPG"/>
          <p:cNvPicPr>
            <a:picLocks noChangeAspect="1" noChangeArrowheads="1"/>
          </p:cNvPicPr>
          <p:nvPr/>
        </p:nvPicPr>
        <p:blipFill>
          <a:blip r:embed="rId3" cstate="print"/>
          <a:srcRect l="3240" t="7693" r="6580"/>
          <a:stretch>
            <a:fillRect/>
          </a:stretch>
        </p:blipFill>
        <p:spPr bwMode="auto">
          <a:xfrm>
            <a:off x="907080" y="3123590"/>
            <a:ext cx="3580486" cy="2748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Users\KPI\Desktop\1-А фото\1 клас у дитсадку\DSC001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5525" y="3734410"/>
            <a:ext cx="3359510" cy="2519633"/>
          </a:xfrm>
          <a:prstGeom prst="rect">
            <a:avLst/>
          </a:prstGeom>
          <a:noFill/>
        </p:spPr>
      </p:pic>
      <p:pic>
        <p:nvPicPr>
          <p:cNvPr id="9" name="Picture 2" descr="C:\Users\KPI\Desktop\1-А фото\На уроках\DSC09780.JPG"/>
          <p:cNvPicPr>
            <a:picLocks noChangeAspect="1" noChangeArrowheads="1"/>
          </p:cNvPicPr>
          <p:nvPr/>
        </p:nvPicPr>
        <p:blipFill>
          <a:blip r:embed="rId5" cstate="print"/>
          <a:srcRect l="10819" t="11541" r="11281" b="33641"/>
          <a:stretch>
            <a:fillRect/>
          </a:stretch>
        </p:blipFill>
        <p:spPr bwMode="auto">
          <a:xfrm>
            <a:off x="4861336" y="833015"/>
            <a:ext cx="3182693" cy="16797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 descr="i?id=352855178-24-72&amp;n=21"/>
          <p:cNvPicPr>
            <a:picLocks noChangeAspect="1" noChangeArrowheads="1"/>
          </p:cNvPicPr>
          <p:nvPr/>
        </p:nvPicPr>
        <p:blipFill>
          <a:blip r:embed="rId2" cstate="print"/>
          <a:srcRect l="12767" r="10635"/>
          <a:stretch>
            <a:fillRect/>
          </a:stretch>
        </p:blipFill>
        <p:spPr bwMode="auto">
          <a:xfrm>
            <a:off x="0" y="222195"/>
            <a:ext cx="1832460" cy="17935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11" descr="i?id=52645283-24-72&amp;n=21"/>
          <p:cNvPicPr>
            <a:picLocks noChangeAspect="1" noChangeArrowheads="1"/>
          </p:cNvPicPr>
          <p:nvPr/>
        </p:nvPicPr>
        <p:blipFill>
          <a:blip r:embed="rId3" cstate="print"/>
          <a:srcRect l="7574" b="16684"/>
          <a:stretch>
            <a:fillRect/>
          </a:stretch>
        </p:blipFill>
        <p:spPr bwMode="auto">
          <a:xfrm>
            <a:off x="4877410" y="3581705"/>
            <a:ext cx="1863420" cy="167975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9" name="Picture 10" descr="i?id=163487995-32-72&amp;n=21"/>
          <p:cNvPicPr>
            <a:picLocks noChangeAspect="1" noChangeArrowheads="1"/>
          </p:cNvPicPr>
          <p:nvPr/>
        </p:nvPicPr>
        <p:blipFill>
          <a:blip r:embed="rId4" cstate="print"/>
          <a:srcRect l="6837" r="11123"/>
          <a:stretch>
            <a:fillRect/>
          </a:stretch>
        </p:blipFill>
        <p:spPr bwMode="auto">
          <a:xfrm>
            <a:off x="3655770" y="4803345"/>
            <a:ext cx="1832460" cy="16748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0" name="Picture 13" descr="i?id=186373208-55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9870" y="4956050"/>
            <a:ext cx="2222884" cy="1668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9" descr="i?id=83792020-69-72&amp;n=21"/>
          <p:cNvPicPr>
            <a:picLocks noChangeAspect="1" noChangeArrowheads="1"/>
          </p:cNvPicPr>
          <p:nvPr/>
        </p:nvPicPr>
        <p:blipFill>
          <a:blip r:embed="rId6" cstate="print"/>
          <a:srcRect b="22841"/>
          <a:stretch>
            <a:fillRect/>
          </a:stretch>
        </p:blipFill>
        <p:spPr bwMode="auto">
          <a:xfrm>
            <a:off x="2739540" y="2818180"/>
            <a:ext cx="2020887" cy="183246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Title 3"/>
          <p:cNvSpPr txBox="1">
            <a:spLocks/>
          </p:cNvSpPr>
          <p:nvPr/>
        </p:nvSpPr>
        <p:spPr>
          <a:xfrm>
            <a:off x="2739540" y="222195"/>
            <a:ext cx="4123035" cy="15270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Відпочиваємо і вчимося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7" descr="i?id=607541281-11-72&amp;n=21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2490" y="1596540"/>
            <a:ext cx="1410994" cy="20548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4460" y="3429000"/>
            <a:ext cx="2244052" cy="2992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70604" y="274638"/>
            <a:ext cx="6413611" cy="863787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Собака – друг людини</a:t>
            </a:r>
            <a:endParaRPr lang="en-US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6260" y="1291130"/>
            <a:ext cx="3075332" cy="2137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8965" y="373441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96260" y="6024985"/>
            <a:ext cx="2443280" cy="4581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Пудель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12490" y="3123590"/>
            <a:ext cx="2443280" cy="4581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Німецька вівчарка</a:t>
            </a:r>
          </a:p>
          <a:p>
            <a:pPr algn="ctr"/>
            <a:r>
              <a:rPr lang="uk-UA" sz="1100" dirty="0" smtClean="0"/>
              <a:t>(службові)</a:t>
            </a:r>
            <a:endParaRPr lang="ru-RU" sz="11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099050" y="6024985"/>
            <a:ext cx="2443280" cy="4581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Чихуахуа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197655" y="5872280"/>
            <a:ext cx="2443280" cy="4581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Пікінес</a:t>
            </a:r>
            <a:endParaRPr lang="ru-RU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57923" y="3887115"/>
            <a:ext cx="2753697" cy="1832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66590" y="1291130"/>
            <a:ext cx="2748690" cy="1928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946345" y="2970885"/>
            <a:ext cx="2443280" cy="4581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Такса</a:t>
            </a:r>
          </a:p>
          <a:p>
            <a:pPr algn="ctr"/>
            <a:r>
              <a:rPr lang="uk-UA" sz="1100" dirty="0" smtClean="0"/>
              <a:t>(мисливські) 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70604" y="274638"/>
            <a:ext cx="6719021" cy="863787"/>
          </a:xfrm>
        </p:spPr>
        <p:txBody>
          <a:bodyPr>
            <a:normAutofit fontScale="90000"/>
          </a:bodyPr>
          <a:lstStyle/>
          <a:p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Кішка-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господиня дому</a:t>
            </a:r>
            <a:endParaRPr lang="en-US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555" y="1138425"/>
            <a:ext cx="2845613" cy="213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8965" y="3276295"/>
            <a:ext cx="2290575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Кішка-</a:t>
            </a:r>
            <a:r>
              <a:rPr lang="uk-UA" dirty="0" smtClean="0"/>
              <a:t> сфінкс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4950" y="1291130"/>
            <a:ext cx="3251607" cy="243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12490" y="6024985"/>
            <a:ext cx="3054100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Європейська </a:t>
            </a:r>
            <a:r>
              <a:rPr lang="uk-UA" dirty="0" err="1" smtClean="0"/>
              <a:t>короткошерстна</a:t>
            </a:r>
            <a:r>
              <a:rPr lang="uk-UA" dirty="0" smtClean="0"/>
              <a:t> кішка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488230" y="6024985"/>
            <a:ext cx="2290575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Кішка-британка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557165" y="3429000"/>
            <a:ext cx="2290575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Перська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113885" y="3734410"/>
            <a:ext cx="2290575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Сіамська 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7165" y="144383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D:\Фотографії\Наша сім'я 2013\DSC077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6345" y="4345230"/>
            <a:ext cx="2290575" cy="1717932"/>
          </a:xfrm>
          <a:prstGeom prst="rect">
            <a:avLst/>
          </a:prstGeom>
          <a:noFill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23310" y="4497935"/>
            <a:ext cx="25717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296259" y="4039821"/>
            <a:ext cx="1102567" cy="23590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65195" y="222195"/>
            <a:ext cx="7016195" cy="1143000"/>
          </a:xfrm>
        </p:spPr>
        <p:txBody>
          <a:bodyPr/>
          <a:lstStyle/>
          <a:p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</a:rPr>
              <a:t>Хом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’</a:t>
            </a: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</a:rPr>
              <a:t>ячки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555" y="4468306"/>
            <a:ext cx="2901395" cy="203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6260" y="680310"/>
            <a:ext cx="2870318" cy="3081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0360" y="1443835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01670" y="3429000"/>
            <a:ext cx="2290575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Сірійський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251755" y="3429000"/>
            <a:ext cx="2290575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Джунгарський</a:t>
            </a:r>
            <a:endParaRPr lang="ru-RU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6345" y="129113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5769" y="4192525"/>
            <a:ext cx="3206805" cy="2392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4950" y="2665475"/>
            <a:ext cx="5344675" cy="458115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Їх теж люблять…</a:t>
            </a:r>
            <a:endParaRPr lang="en-US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2490" y="222195"/>
            <a:ext cx="2595985" cy="1944483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7410" y="0"/>
            <a:ext cx="3941714" cy="220736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512770"/>
            <a:ext cx="2904541" cy="1985165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3885" y="3734410"/>
            <a:ext cx="2466975" cy="184785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6404460" y="1901950"/>
            <a:ext cx="2290575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Кролики декоративні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1670" y="1901950"/>
            <a:ext cx="1832460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Морська свинка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30115" y="5414165"/>
            <a:ext cx="1527050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/>
              <a:t>Шиншила</a:t>
            </a:r>
            <a:r>
              <a:rPr lang="uk-UA" dirty="0" smtClean="0"/>
              <a:t> </a:t>
            </a:r>
            <a:endParaRPr lang="ru-RU" dirty="0"/>
          </a:p>
        </p:txBody>
      </p:sp>
      <p:pic>
        <p:nvPicPr>
          <p:cNvPr id="12" name="Picture 9" descr="MPj0255577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709870" y="3429000"/>
            <a:ext cx="2137870" cy="142164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" y="4345230"/>
            <a:ext cx="1517900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Голуби 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320690" y="4956050"/>
            <a:ext cx="1823310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Черепаха   </a:t>
            </a:r>
            <a:endParaRPr lang="ru-RU" dirty="0"/>
          </a:p>
        </p:txBody>
      </p:sp>
      <p:pic>
        <p:nvPicPr>
          <p:cNvPr id="14" name="Picture 27" descr="normal_ecolo1"/>
          <p:cNvPicPr>
            <a:picLocks noChangeAspect="1" noChangeArrowheads="1"/>
          </p:cNvPicPr>
          <p:nvPr/>
        </p:nvPicPr>
        <p:blipFill>
          <a:blip r:embed="rId7" cstate="print"/>
          <a:srcRect t="8822" r="16546" b="11582"/>
          <a:stretch>
            <a:fillRect/>
          </a:stretch>
        </p:blipFill>
        <p:spPr>
          <a:xfrm>
            <a:off x="1456819" y="4650641"/>
            <a:ext cx="2565444" cy="1832460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044950" y="6024985"/>
            <a:ext cx="1832460" cy="6108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r>
              <a:rPr lang="uk-UA" dirty="0" smtClean="0"/>
              <a:t>Канарка</a:t>
            </a:r>
          </a:p>
          <a:p>
            <a:pPr algn="ctr"/>
            <a:r>
              <a:rPr lang="uk-UA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</TotalTime>
  <Words>91</Words>
  <Application>Microsoft Office PowerPoint</Application>
  <PresentationFormat>Экран (4:3)</PresentationFormat>
  <Paragraphs>52</Paragraphs>
  <Slides>14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Тварини – домашні улюбленці</vt:lpstr>
      <vt:lpstr>Істотні ознаки інших груп тварин</vt:lpstr>
      <vt:lpstr>Впізнай тваринку </vt:lpstr>
      <vt:lpstr>На уроках</vt:lpstr>
      <vt:lpstr>Слайд 5</vt:lpstr>
      <vt:lpstr>Собака – друг людини</vt:lpstr>
      <vt:lpstr>Кішка- господиня дому</vt:lpstr>
      <vt:lpstr>Хом’ячки</vt:lpstr>
      <vt:lpstr>Їх теж люблять…</vt:lpstr>
      <vt:lpstr>Папуги</vt:lpstr>
      <vt:lpstr>Акваріумні  рибки</vt:lpstr>
      <vt:lpstr>Слайд 12</vt:lpstr>
      <vt:lpstr>Слайд 13</vt:lpstr>
      <vt:lpstr>Дякуємо за увагу!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SpringTime</cp:lastModifiedBy>
  <cp:revision>116</cp:revision>
  <dcterms:created xsi:type="dcterms:W3CDTF">2013-08-21T19:17:07Z</dcterms:created>
  <dcterms:modified xsi:type="dcterms:W3CDTF">2017-11-13T21:38:31Z</dcterms:modified>
</cp:coreProperties>
</file>