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0125" y="319756"/>
            <a:ext cx="5766475" cy="1024172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Урок англійської мови у 2 класі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Windows 10 pro\Desktop\картинки\1440073034_enl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0010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sz="4000" b="1" dirty="0" smtClean="0"/>
              <a:t>The lesson is over</a:t>
            </a:r>
            <a:endParaRPr lang="ru-RU" sz="4000" b="1" dirty="0"/>
          </a:p>
        </p:txBody>
      </p:sp>
      <p:pic>
        <p:nvPicPr>
          <p:cNvPr id="10243" name="Picture 3" descr="C:\Users\Windows 10 pro\Desktop\картинки\LiK7yypd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6868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         </a:t>
            </a:r>
            <a:r>
              <a:rPr lang="uk-UA" sz="4000" b="1" i="1" dirty="0" smtClean="0"/>
              <a:t>День народження</a:t>
            </a:r>
            <a:r>
              <a:rPr lang="en-US" sz="4000" b="1" i="1" dirty="0" smtClean="0"/>
              <a:t>  </a:t>
            </a:r>
            <a:endParaRPr lang="ru-RU" sz="4000" b="1" i="1" dirty="0"/>
          </a:p>
        </p:txBody>
      </p:sp>
      <p:pic>
        <p:nvPicPr>
          <p:cNvPr id="2050" name="Picture 2" descr="C:\Users\Windows 10 pro\Desktop\картинки\1cd9711fb16a91f201c756ade0f1919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4388" y="1935163"/>
            <a:ext cx="475522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   </a:t>
            </a:r>
            <a:r>
              <a:rPr lang="en-US" sz="4000" b="1" i="1" dirty="0" smtClean="0"/>
              <a:t>Phonetic moment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[m]	—	mum, meet, my,</a:t>
            </a:r>
            <a:r>
              <a:rPr lang="uk-UA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mother, month;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en-US" sz="3200" b="1" dirty="0" smtClean="0">
                <a:solidFill>
                  <a:srgbClr val="FFC000"/>
                </a:solidFill>
              </a:rPr>
              <a:t>[ð]	—	this,	the</a:t>
            </a:r>
            <a:r>
              <a:rPr lang="en-US" sz="3200" b="1" smtClean="0">
                <a:solidFill>
                  <a:srgbClr val="FFC000"/>
                </a:solidFill>
              </a:rPr>
              <a:t>, </a:t>
            </a:r>
            <a:r>
              <a:rPr lang="en-US" sz="3200" b="1" smtClean="0">
                <a:solidFill>
                  <a:srgbClr val="FFC000"/>
                </a:solidFill>
              </a:rPr>
              <a:t>mother;</a:t>
            </a:r>
            <a:endParaRPr lang="ru-RU" sz="3200" b="1" dirty="0" smtClean="0">
              <a:solidFill>
                <a:srgbClr val="FFC000"/>
              </a:solidFill>
            </a:endParaRPr>
          </a:p>
          <a:p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FFFF00"/>
                </a:solidFill>
              </a:rPr>
              <a:t>[˄]	—	run,	fun,	jump;</a:t>
            </a:r>
            <a:endParaRPr lang="ru-RU" sz="3200" b="1" dirty="0" smtClean="0">
              <a:solidFill>
                <a:srgbClr val="FFFF00"/>
              </a:solidFill>
            </a:endParaRPr>
          </a:p>
          <a:p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92D050"/>
                </a:solidFill>
              </a:rPr>
              <a:t>[h]	—	how,	hello, hi, he, horse;</a:t>
            </a:r>
            <a:endParaRPr lang="ru-RU" sz="3200" b="1" dirty="0" smtClean="0">
              <a:solidFill>
                <a:srgbClr val="92D050"/>
              </a:solidFill>
            </a:endParaRPr>
          </a:p>
          <a:p>
            <a:r>
              <a:rPr lang="en-US" sz="3200" b="1" dirty="0" smtClean="0">
                <a:solidFill>
                  <a:srgbClr val="00B0F0"/>
                </a:solidFill>
              </a:rPr>
              <a:t> [e]	—	pen,	ten, pencil, red,	seven.</a:t>
            </a:r>
            <a:endParaRPr lang="ru-RU" sz="3200" b="1" dirty="0" smtClean="0">
              <a:solidFill>
                <a:srgbClr val="00B0F0"/>
              </a:solidFill>
            </a:endParaRPr>
          </a:p>
          <a:p>
            <a:r>
              <a:rPr lang="en-US" sz="3200" b="1" dirty="0" smtClean="0">
                <a:solidFill>
                  <a:srgbClr val="7030A0"/>
                </a:solidFill>
              </a:rPr>
              <a:t>Repeat after me: </a:t>
            </a:r>
            <a:r>
              <a:rPr lang="en-US" sz="3200" b="1" i="1" dirty="0" smtClean="0">
                <a:solidFill>
                  <a:srgbClr val="7030A0"/>
                </a:solidFill>
              </a:rPr>
              <a:t>Elizabeth's birthday is on the third </a:t>
            </a:r>
            <a:r>
              <a:rPr lang="en-US" sz="3200" b="1" i="1" dirty="0" smtClean="0">
                <a:solidFill>
                  <a:srgbClr val="FF00FF"/>
                </a:solidFill>
              </a:rPr>
              <a:t>Thursday of this month</a:t>
            </a:r>
            <a:r>
              <a:rPr lang="en-US" sz="3200" b="1" dirty="0" smtClean="0">
                <a:solidFill>
                  <a:srgbClr val="FF00FF"/>
                </a:solidFill>
              </a:rPr>
              <a:t>.</a:t>
            </a:r>
            <a:endParaRPr lang="ru-RU" sz="3200" b="1" dirty="0" smtClean="0">
              <a:solidFill>
                <a:srgbClr val="FF00FF"/>
              </a:solidFill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     Let′s remember the numbers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Windows 10 pro\Desktop\картинки\depositphotos_4374599-stock-illustration-cake-with-candles-and-ribbon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80952" y="1935163"/>
            <a:ext cx="3382096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00912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ount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again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Windows 10 pro\Desktop\картинки\b2142e46b2f2294c84e170885f825a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76401" y="1066800"/>
            <a:ext cx="60960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658369"/>
            <a:ext cx="7467600" cy="713231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</a:t>
            </a:r>
            <a:r>
              <a:rPr lang="uk-UA" sz="4400" b="1" i="1" dirty="0" smtClean="0"/>
              <a:t>С</a:t>
            </a:r>
            <a:r>
              <a:rPr lang="en-US" sz="4400" b="1" i="1" dirty="0" err="1" smtClean="0"/>
              <a:t>ount</a:t>
            </a:r>
            <a:r>
              <a:rPr lang="en-US" sz="4400" b="1" i="1" dirty="0" smtClean="0"/>
              <a:t> one more time</a:t>
            </a:r>
            <a:endParaRPr lang="ru-RU" sz="4400" b="1" i="1" dirty="0"/>
          </a:p>
        </p:txBody>
      </p:sp>
      <p:pic>
        <p:nvPicPr>
          <p:cNvPr id="6146" name="Picture 2" descr="C:\Users\Windows 10 pro\Desktop\картинки\1704886_stock-photo-vector-big-birthday-cak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00200" y="1935163"/>
            <a:ext cx="5410200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   Repeat  the alphabet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Windows 10 pro\Desktop\картинки\брити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1828800"/>
            <a:ext cx="7924799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Alphabet</a:t>
            </a:r>
            <a:endParaRPr lang="ru-RU" dirty="0"/>
          </a:p>
        </p:txBody>
      </p:sp>
      <p:pic>
        <p:nvPicPr>
          <p:cNvPr id="1026" name="Picture 2" descr="C:\Users\Windows 10 pro\Desktop\картинки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935163"/>
            <a:ext cx="7391400" cy="4541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7924800" cy="914400"/>
          </a:xfrm>
        </p:spPr>
        <p:txBody>
          <a:bodyPr>
            <a:no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    Counting  rhyme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38200"/>
            <a:ext cx="8229600" cy="5287963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One candle,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en-US" sz="3600" b="1" dirty="0" smtClean="0">
                <a:solidFill>
                  <a:srgbClr val="FFC000"/>
                </a:solidFill>
              </a:rPr>
              <a:t>Two candles,</a:t>
            </a:r>
            <a:endParaRPr lang="ru-RU" sz="3600" b="1" dirty="0" smtClean="0">
              <a:solidFill>
                <a:srgbClr val="FFC0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Three candles,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92D050"/>
                </a:solidFill>
              </a:rPr>
              <a:t>Four.</a:t>
            </a:r>
            <a:endParaRPr lang="ru-RU" sz="3600" b="1" dirty="0" smtClean="0">
              <a:solidFill>
                <a:srgbClr val="92D050"/>
              </a:solidFill>
            </a:endParaRPr>
          </a:p>
          <a:p>
            <a:r>
              <a:rPr lang="en-US" sz="3600" b="1" dirty="0" smtClean="0">
                <a:solidFill>
                  <a:srgbClr val="00B0F0"/>
                </a:solidFill>
              </a:rPr>
              <a:t>Five candles,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r>
              <a:rPr lang="en-US" sz="3600" b="1" dirty="0" smtClean="0">
                <a:solidFill>
                  <a:srgbClr val="7030A0"/>
                </a:solidFill>
              </a:rPr>
              <a:t>Six candles,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en-US" sz="3600" b="1" dirty="0" smtClean="0">
                <a:solidFill>
                  <a:srgbClr val="FF00FF"/>
                </a:solidFill>
              </a:rPr>
              <a:t>Seven candles,</a:t>
            </a:r>
            <a:endParaRPr lang="ru-RU" sz="3600" b="1" dirty="0" smtClean="0">
              <a:solidFill>
                <a:srgbClr val="FF00FF"/>
              </a:solidFill>
            </a:endParaRPr>
          </a:p>
          <a:p>
            <a:r>
              <a:rPr lang="en-US" sz="3600" b="1" dirty="0" smtClean="0">
                <a:solidFill>
                  <a:srgbClr val="FF5050"/>
                </a:solidFill>
              </a:rPr>
              <a:t>Eight.</a:t>
            </a:r>
            <a:endParaRPr lang="ru-RU" sz="3600" b="1" dirty="0" smtClean="0">
              <a:solidFill>
                <a:srgbClr val="FF5050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</TotalTime>
  <Words>66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Урок англійської мови у 2 класі</vt:lpstr>
      <vt:lpstr>         День народження  </vt:lpstr>
      <vt:lpstr>   Phonetic moment</vt:lpstr>
      <vt:lpstr>      Let′s remember the numbers</vt:lpstr>
      <vt:lpstr>          Сount again</vt:lpstr>
      <vt:lpstr>     Сount one more time</vt:lpstr>
      <vt:lpstr>    Repeat  the alphabet</vt:lpstr>
      <vt:lpstr>                   Alphabet</vt:lpstr>
      <vt:lpstr>     Counting  rhyme</vt:lpstr>
      <vt:lpstr>     The lesson is over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англійської мови у 2 класі</dc:title>
  <dc:creator>Windows 10 pro</dc:creator>
  <cp:lastModifiedBy>RePack by Diakov</cp:lastModifiedBy>
  <cp:revision>37</cp:revision>
  <dcterms:created xsi:type="dcterms:W3CDTF">2017-10-22T14:44:14Z</dcterms:created>
  <dcterms:modified xsi:type="dcterms:W3CDTF">2017-10-25T05:09:33Z</dcterms:modified>
</cp:coreProperties>
</file>